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9"/>
  </p:notesMasterIdLst>
  <p:sldIdLst>
    <p:sldId id="270" r:id="rId6"/>
    <p:sldId id="279" r:id="rId7"/>
    <p:sldId id="274" r:id="rId8"/>
    <p:sldId id="280" r:id="rId9"/>
    <p:sldId id="282" r:id="rId10"/>
    <p:sldId id="283" r:id="rId11"/>
    <p:sldId id="284" r:id="rId12"/>
    <p:sldId id="285" r:id="rId13"/>
    <p:sldId id="277" r:id="rId14"/>
    <p:sldId id="287" r:id="rId15"/>
    <p:sldId id="288" r:id="rId16"/>
    <p:sldId id="289" r:id="rId17"/>
    <p:sldId id="27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F02CEA0-AF9B-4B67-9B9E-7583A100A414}">
          <p14:sldIdLst>
            <p14:sldId id="270"/>
            <p14:sldId id="279"/>
            <p14:sldId id="274"/>
            <p14:sldId id="280"/>
            <p14:sldId id="282"/>
            <p14:sldId id="283"/>
            <p14:sldId id="284"/>
            <p14:sldId id="285"/>
            <p14:sldId id="277"/>
            <p14:sldId id="287"/>
            <p14:sldId id="288"/>
            <p14:sldId id="289"/>
            <p14:sldId id="27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3D68"/>
    <a:srgbClr val="7E38AB"/>
    <a:srgbClr val="792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07" autoAdjust="0"/>
    <p:restoredTop sz="94660"/>
  </p:normalViewPr>
  <p:slideViewPr>
    <p:cSldViewPr>
      <p:cViewPr>
        <p:scale>
          <a:sx n="63" d="100"/>
          <a:sy n="63" d="100"/>
        </p:scale>
        <p:origin x="520" y="6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C2BE52-2ABD-4E98-BB7C-4C8323F3B27C}" type="doc">
      <dgm:prSet loTypeId="urn:microsoft.com/office/officeart/2005/8/layout/hList6" loCatId="list" qsTypeId="urn:microsoft.com/office/officeart/2005/8/quickstyle/simple1" qsCatId="simple" csTypeId="urn:microsoft.com/office/officeart/2005/8/colors/accent2_4" csCatId="accent2" phldr="1"/>
      <dgm:spPr/>
      <dgm:t>
        <a:bodyPr/>
        <a:lstStyle/>
        <a:p>
          <a:endParaRPr lang="en-US"/>
        </a:p>
      </dgm:t>
    </dgm:pt>
    <dgm:pt modelId="{895DC8F1-91EE-44B9-A635-E39D15B048CE}">
      <dgm:prSet phldrT="[Text]" custT="1"/>
      <dgm:spPr>
        <a:xfrm rot="16200000">
          <a:off x="-1087136"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0" algn="l" rtl="0">
            <a:buNone/>
          </a:pPr>
          <a:r>
            <a:rPr lang="en-US" sz="1100" b="1" i="0" u="none" strike="noStrike" cap="none" baseline="0" dirty="0">
              <a:solidFill>
                <a:sysClr val="window" lastClr="FFFFFF"/>
              </a:solidFill>
              <a:latin typeface="+mn-lt"/>
              <a:ea typeface="Verdana"/>
              <a:cs typeface="Arial" panose="020B0604020202020204" pitchFamily="34" charset="0"/>
              <a:sym typeface="Verdana"/>
            </a:rPr>
            <a:t>Commit and contribute</a:t>
          </a:r>
        </a:p>
      </dgm:t>
    </dgm:pt>
    <dgm:pt modelId="{72CCE1CB-EA73-49D6-AA40-09B6D4186786}" type="parTrans" cxnId="{B076E00E-BF16-4DCA-805B-8EC3E1B23F29}">
      <dgm:prSet/>
      <dgm:spPr/>
      <dgm:t>
        <a:bodyPr/>
        <a:lstStyle/>
        <a:p>
          <a:endParaRPr lang="en-US" sz="1100"/>
        </a:p>
      </dgm:t>
    </dgm:pt>
    <dgm:pt modelId="{D092705D-F8BD-40B5-B502-9709085D0D41}" type="sibTrans" cxnId="{B076E00E-BF16-4DCA-805B-8EC3E1B23F29}">
      <dgm:prSet/>
      <dgm:spPr/>
      <dgm:t>
        <a:bodyPr/>
        <a:lstStyle/>
        <a:p>
          <a:endParaRPr lang="en-US" sz="1100"/>
        </a:p>
      </dgm:t>
    </dgm:pt>
    <dgm:pt modelId="{6E992C6D-16B6-4640-BC9F-9704517C1FD9}">
      <dgm:prSet phldrT="[Text]" custT="1"/>
      <dgm:spPr>
        <a:xfrm rot="16200000">
          <a:off x="35562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lgn="l">
            <a:lnSpc>
              <a:spcPct val="100000"/>
            </a:lnSpc>
            <a:spcAft>
              <a:spcPts val="0"/>
            </a:spcAft>
            <a:buNone/>
          </a:pPr>
          <a:r>
            <a:rPr lang="en-US" sz="1100" b="1" i="0" u="none" strike="noStrike" cap="none" baseline="0" dirty="0">
              <a:solidFill>
                <a:sysClr val="window" lastClr="FFFFFF"/>
              </a:solidFill>
              <a:latin typeface="+mn-lt"/>
              <a:ea typeface="Verdana"/>
              <a:cs typeface="Arial" panose="020B0604020202020204" pitchFamily="34" charset="0"/>
              <a:sym typeface="Verdana"/>
            </a:rPr>
            <a:t>Act as a Link</a:t>
          </a:r>
          <a:endParaRPr lang="en-US" sz="1100" b="1" dirty="0">
            <a:solidFill>
              <a:sysClr val="window" lastClr="FFFFFF"/>
            </a:solidFill>
            <a:latin typeface="+mn-lt"/>
            <a:ea typeface="+mn-ea"/>
            <a:cs typeface="+mn-cs"/>
          </a:endParaRPr>
        </a:p>
      </dgm:t>
    </dgm:pt>
    <dgm:pt modelId="{C4A7777F-A3DF-4DE6-8E36-08C0A8C095F0}" type="parTrans" cxnId="{74BF9658-D09C-4CB3-B782-91399C0569A2}">
      <dgm:prSet/>
      <dgm:spPr/>
      <dgm:t>
        <a:bodyPr/>
        <a:lstStyle/>
        <a:p>
          <a:endParaRPr lang="en-US" sz="1100"/>
        </a:p>
      </dgm:t>
    </dgm:pt>
    <dgm:pt modelId="{2480B11B-610F-44DC-A07A-7A0EF2A9B1BA}" type="sibTrans" cxnId="{74BF9658-D09C-4CB3-B782-91399C0569A2}">
      <dgm:prSet/>
      <dgm:spPr/>
      <dgm:t>
        <a:bodyPr/>
        <a:lstStyle/>
        <a:p>
          <a:endParaRPr lang="en-US" sz="1100"/>
        </a:p>
      </dgm:t>
    </dgm:pt>
    <dgm:pt modelId="{90838550-CFE5-4E58-AA4E-F1B0DE72577B}">
      <dgm:prSet phldrT="[Text]" custT="1"/>
      <dgm:spPr>
        <a:xfrm rot="16200000">
          <a:off x="182971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lgn="l">
            <a:buNone/>
          </a:pPr>
          <a:r>
            <a:rPr lang="en-US" sz="1100" b="1" i="0" u="none" strike="noStrike" cap="none" baseline="0" dirty="0">
              <a:solidFill>
                <a:sysClr val="window" lastClr="FFFFFF"/>
              </a:solidFill>
              <a:latin typeface="+mn-lt"/>
              <a:ea typeface="Verdana"/>
              <a:cs typeface="Arial" panose="020B0604020202020204" pitchFamily="34" charset="0"/>
              <a:sym typeface="Verdana"/>
            </a:rPr>
            <a:t>Be a leader</a:t>
          </a:r>
          <a:endParaRPr lang="en-US" sz="1100" b="1" dirty="0">
            <a:solidFill>
              <a:sysClr val="window" lastClr="FFFFFF"/>
            </a:solidFill>
            <a:latin typeface="+mn-lt"/>
            <a:ea typeface="+mn-ea"/>
            <a:cs typeface="+mn-cs"/>
          </a:endParaRPr>
        </a:p>
      </dgm:t>
    </dgm:pt>
    <dgm:pt modelId="{0BD30AF2-4EE7-450A-9F8B-6BC332B8493D}" type="parTrans" cxnId="{DC4DCB25-9B1F-49AF-A02F-16BD9A248C16}">
      <dgm:prSet/>
      <dgm:spPr/>
      <dgm:t>
        <a:bodyPr/>
        <a:lstStyle/>
        <a:p>
          <a:endParaRPr lang="en-US" sz="1100"/>
        </a:p>
      </dgm:t>
    </dgm:pt>
    <dgm:pt modelId="{400CC12A-C592-41E7-B57A-E8361C6286B9}" type="sibTrans" cxnId="{DC4DCB25-9B1F-49AF-A02F-16BD9A248C16}">
      <dgm:prSet/>
      <dgm:spPr/>
      <dgm:t>
        <a:bodyPr/>
        <a:lstStyle/>
        <a:p>
          <a:endParaRPr lang="en-US" sz="1100"/>
        </a:p>
      </dgm:t>
    </dgm:pt>
    <dgm:pt modelId="{69B9B8EF-3D28-4BE7-A984-B6FA3E4A0F3B}">
      <dgm:prSet phldrT="[Text]" custT="1"/>
      <dgm:spPr>
        <a:xfrm rot="16200000">
          <a:off x="-1087136"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0" indent="0" algn="l" rtl="0">
            <a:buFont typeface="Wingdings" panose="05000000000000000000" pitchFamily="2" charset="2"/>
            <a:buChar char="§"/>
          </a:pPr>
          <a:r>
            <a:rPr lang="en-US" sz="1100" b="0" dirty="0">
              <a:solidFill>
                <a:sysClr val="window" lastClr="FFFFFF"/>
              </a:solidFill>
              <a:latin typeface="+mn-lt"/>
              <a:ea typeface="+mn-ea"/>
              <a:cs typeface="+mn-cs"/>
            </a:rPr>
            <a:t>  Attend and actively</a:t>
          </a:r>
          <a:br>
            <a:rPr lang="en-US" sz="1100" b="0" dirty="0">
              <a:solidFill>
                <a:sysClr val="window" lastClr="FFFFFF"/>
              </a:solidFill>
              <a:latin typeface="+mn-lt"/>
              <a:ea typeface="+mn-ea"/>
              <a:cs typeface="+mn-cs"/>
            </a:rPr>
          </a:br>
          <a:r>
            <a:rPr lang="en-US" sz="1100" b="0" dirty="0">
              <a:solidFill>
                <a:sysClr val="window" lastClr="FFFFFF"/>
              </a:solidFill>
              <a:latin typeface="+mn-lt"/>
              <a:ea typeface="+mn-ea"/>
              <a:cs typeface="+mn-cs"/>
            </a:rPr>
            <a:t>    participate in monthly</a:t>
          </a:r>
          <a:br>
            <a:rPr lang="en-US" sz="1100" b="0" dirty="0">
              <a:solidFill>
                <a:sysClr val="window" lastClr="FFFFFF"/>
              </a:solidFill>
              <a:latin typeface="+mn-lt"/>
              <a:ea typeface="+mn-ea"/>
              <a:cs typeface="+mn-cs"/>
            </a:rPr>
          </a:br>
          <a:r>
            <a:rPr lang="en-US" sz="1100" b="0" dirty="0">
              <a:solidFill>
                <a:sysClr val="window" lastClr="FFFFFF"/>
              </a:solidFill>
              <a:latin typeface="+mn-lt"/>
              <a:ea typeface="+mn-ea"/>
              <a:cs typeface="+mn-cs"/>
            </a:rPr>
            <a:t>    Change Agent Network</a:t>
          </a:r>
          <a:br>
            <a:rPr lang="en-US" sz="1100" b="0" dirty="0">
              <a:solidFill>
                <a:sysClr val="window" lastClr="FFFFFF"/>
              </a:solidFill>
              <a:latin typeface="+mn-lt"/>
              <a:ea typeface="+mn-ea"/>
              <a:cs typeface="+mn-cs"/>
            </a:rPr>
          </a:br>
          <a:r>
            <a:rPr lang="en-US" sz="1100" b="0" dirty="0">
              <a:solidFill>
                <a:sysClr val="window" lastClr="FFFFFF"/>
              </a:solidFill>
              <a:latin typeface="+mn-lt"/>
              <a:ea typeface="+mn-ea"/>
              <a:cs typeface="+mn-cs"/>
            </a:rPr>
            <a:t>    meetings.</a:t>
          </a:r>
        </a:p>
      </dgm:t>
    </dgm:pt>
    <dgm:pt modelId="{F835F3B5-2C7B-41CE-BA96-B246CA5FEB91}" type="parTrans" cxnId="{2A3F0163-27CB-4992-9242-FB68FE771D8F}">
      <dgm:prSet/>
      <dgm:spPr/>
      <dgm:t>
        <a:bodyPr/>
        <a:lstStyle/>
        <a:p>
          <a:endParaRPr lang="en-US" sz="1100"/>
        </a:p>
      </dgm:t>
    </dgm:pt>
    <dgm:pt modelId="{1037D6B4-3CDB-4441-ABC3-3F9A2770DC8F}" type="sibTrans" cxnId="{2A3F0163-27CB-4992-9242-FB68FE771D8F}">
      <dgm:prSet/>
      <dgm:spPr/>
      <dgm:t>
        <a:bodyPr/>
        <a:lstStyle/>
        <a:p>
          <a:endParaRPr lang="en-US" sz="1100"/>
        </a:p>
      </dgm:t>
    </dgm:pt>
    <dgm:pt modelId="{36887BC0-8F4C-43BF-8E4A-D5AEB52EB3CC}">
      <dgm:prSet phldrT="[Text]" custT="1"/>
      <dgm:spPr>
        <a:xfrm rot="16200000">
          <a:off x="35562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lgn="l">
            <a:lnSpc>
              <a:spcPct val="100000"/>
            </a:lnSpc>
            <a:spcAft>
              <a:spcPts val="0"/>
            </a:spcAft>
            <a:buFont typeface="Wingdings" panose="05000000000000000000" pitchFamily="2" charset="2"/>
            <a:buChar char="§"/>
          </a:pPr>
          <a:r>
            <a:rPr lang="en-US" sz="1100" b="0" dirty="0">
              <a:solidFill>
                <a:sysClr val="window" lastClr="FFFFFF"/>
              </a:solidFill>
              <a:latin typeface="+mn-lt"/>
              <a:ea typeface="+mn-ea"/>
              <a:cs typeface="+mn-cs"/>
            </a:rPr>
            <a:t>Gather and validate impacts for your business process area.</a:t>
          </a:r>
        </a:p>
      </dgm:t>
    </dgm:pt>
    <dgm:pt modelId="{05BDECD6-EA11-4D97-B2B4-ECBE0B963ED4}" type="parTrans" cxnId="{0A34794F-2B05-4D2A-9E9B-7F6F4AD96335}">
      <dgm:prSet/>
      <dgm:spPr/>
      <dgm:t>
        <a:bodyPr/>
        <a:lstStyle/>
        <a:p>
          <a:endParaRPr lang="en-US" sz="1100"/>
        </a:p>
      </dgm:t>
    </dgm:pt>
    <dgm:pt modelId="{60C9E532-BDAE-40A6-9CE1-14373D7D75E5}" type="sibTrans" cxnId="{0A34794F-2B05-4D2A-9E9B-7F6F4AD96335}">
      <dgm:prSet/>
      <dgm:spPr/>
      <dgm:t>
        <a:bodyPr/>
        <a:lstStyle/>
        <a:p>
          <a:endParaRPr lang="en-US" sz="1100"/>
        </a:p>
      </dgm:t>
    </dgm:pt>
    <dgm:pt modelId="{B9876207-6B9D-4186-AD3D-A5558AB1DF86}">
      <dgm:prSet custT="1"/>
      <dgm:spPr>
        <a:xfrm rot="16200000">
          <a:off x="35562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lnSpc>
              <a:spcPct val="100000"/>
            </a:lnSpc>
            <a:spcAft>
              <a:spcPts val="0"/>
            </a:spcAft>
            <a:buFont typeface="Wingdings" panose="05000000000000000000" pitchFamily="2" charset="2"/>
            <a:buChar char="§"/>
          </a:pPr>
          <a:r>
            <a:rPr lang="en-US" sz="1100" b="0" dirty="0">
              <a:solidFill>
                <a:sysClr val="window" lastClr="FFFFFF"/>
              </a:solidFill>
              <a:latin typeface="+mn-lt"/>
              <a:ea typeface="+mn-ea"/>
              <a:cs typeface="+mn-cs"/>
            </a:rPr>
            <a:t>Engage with project sponsor(s)</a:t>
          </a:r>
        </a:p>
      </dgm:t>
    </dgm:pt>
    <dgm:pt modelId="{0C7C2E45-C533-436B-B896-ABF8721C789D}" type="parTrans" cxnId="{5BC73E27-7442-4007-9F89-D4675A7D3963}">
      <dgm:prSet/>
      <dgm:spPr/>
      <dgm:t>
        <a:bodyPr/>
        <a:lstStyle/>
        <a:p>
          <a:endParaRPr lang="en-US" sz="1100"/>
        </a:p>
      </dgm:t>
    </dgm:pt>
    <dgm:pt modelId="{C0CE451F-0E82-4689-BFC8-F0EEE5AFBF6E}" type="sibTrans" cxnId="{5BC73E27-7442-4007-9F89-D4675A7D3963}">
      <dgm:prSet/>
      <dgm:spPr/>
      <dgm:t>
        <a:bodyPr/>
        <a:lstStyle/>
        <a:p>
          <a:endParaRPr lang="en-US" sz="1100"/>
        </a:p>
      </dgm:t>
    </dgm:pt>
    <dgm:pt modelId="{DD000178-2C98-488E-B8E0-8F604F9AA3FC}">
      <dgm:prSet custT="1"/>
      <dgm:spPr>
        <a:xfrm rot="16200000">
          <a:off x="35562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lnSpc>
              <a:spcPct val="100000"/>
            </a:lnSpc>
            <a:spcAft>
              <a:spcPts val="0"/>
            </a:spcAft>
            <a:buFont typeface="Wingdings" panose="05000000000000000000" pitchFamily="2" charset="2"/>
            <a:buChar char="§"/>
          </a:pPr>
          <a:r>
            <a:rPr lang="en-US" sz="1100" b="0" dirty="0">
              <a:solidFill>
                <a:sysClr val="window" lastClr="FFFFFF"/>
              </a:solidFill>
              <a:latin typeface="+mn-lt"/>
              <a:ea typeface="+mn-ea"/>
              <a:cs typeface="+mn-cs"/>
            </a:rPr>
            <a:t>Create/contribute to communications materials (FAQs, etc.) to distribute to people managers and employees</a:t>
          </a:r>
        </a:p>
      </dgm:t>
    </dgm:pt>
    <dgm:pt modelId="{B284B6F4-0544-4186-B352-F59C5B84EA64}" type="parTrans" cxnId="{F11AB089-04AE-45BE-A017-BB16088A2C49}">
      <dgm:prSet/>
      <dgm:spPr/>
      <dgm:t>
        <a:bodyPr/>
        <a:lstStyle/>
        <a:p>
          <a:endParaRPr lang="en-US" sz="1100"/>
        </a:p>
      </dgm:t>
    </dgm:pt>
    <dgm:pt modelId="{597F96B5-4C58-4AF5-A17E-F734342B0DC5}" type="sibTrans" cxnId="{F11AB089-04AE-45BE-A017-BB16088A2C49}">
      <dgm:prSet/>
      <dgm:spPr/>
      <dgm:t>
        <a:bodyPr/>
        <a:lstStyle/>
        <a:p>
          <a:endParaRPr lang="en-US" sz="1100"/>
        </a:p>
      </dgm:t>
    </dgm:pt>
    <dgm:pt modelId="{AC64D6BD-05AE-415E-9376-719F26C41A27}">
      <dgm:prSet custT="1"/>
      <dgm:spPr>
        <a:xfrm rot="16200000">
          <a:off x="35562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lnSpc>
              <a:spcPct val="100000"/>
            </a:lnSpc>
            <a:spcAft>
              <a:spcPts val="0"/>
            </a:spcAft>
            <a:buFont typeface="Wingdings" panose="05000000000000000000" pitchFamily="2" charset="2"/>
            <a:buChar char="§"/>
          </a:pPr>
          <a:r>
            <a:rPr lang="en-US" sz="1100" b="0" dirty="0">
              <a:solidFill>
                <a:sysClr val="window" lastClr="FFFFFF"/>
              </a:solidFill>
              <a:latin typeface="+mn-lt"/>
              <a:ea typeface="+mn-ea"/>
              <a:cs typeface="+mn-cs"/>
            </a:rPr>
            <a:t>Drive creation and delivery of training materials for your area</a:t>
          </a:r>
        </a:p>
      </dgm:t>
    </dgm:pt>
    <dgm:pt modelId="{C6B7B76B-0FD7-470A-A7B1-30E97BAE3620}" type="parTrans" cxnId="{31E241E9-E3D6-488B-A50D-9CD3CAA91203}">
      <dgm:prSet/>
      <dgm:spPr/>
      <dgm:t>
        <a:bodyPr/>
        <a:lstStyle/>
        <a:p>
          <a:endParaRPr lang="en-US" sz="1100"/>
        </a:p>
      </dgm:t>
    </dgm:pt>
    <dgm:pt modelId="{9F957E3D-0CF0-44AF-839B-2D4425F5D438}" type="sibTrans" cxnId="{31E241E9-E3D6-488B-A50D-9CD3CAA91203}">
      <dgm:prSet/>
      <dgm:spPr/>
      <dgm:t>
        <a:bodyPr/>
        <a:lstStyle/>
        <a:p>
          <a:endParaRPr lang="en-US" sz="1100"/>
        </a:p>
      </dgm:t>
    </dgm:pt>
    <dgm:pt modelId="{4EDCC159-386A-4EE5-A6CB-E69E43C96476}">
      <dgm:prSet custT="1"/>
      <dgm:spPr>
        <a:xfrm rot="16200000">
          <a:off x="35562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lnSpc>
              <a:spcPct val="100000"/>
            </a:lnSpc>
            <a:spcAft>
              <a:spcPts val="0"/>
            </a:spcAft>
            <a:buFont typeface="Wingdings" panose="05000000000000000000" pitchFamily="2" charset="2"/>
            <a:buChar char="§"/>
          </a:pPr>
          <a:r>
            <a:rPr lang="en-US" sz="1100" b="0" dirty="0">
              <a:solidFill>
                <a:sysClr val="window" lastClr="FFFFFF"/>
              </a:solidFill>
              <a:latin typeface="+mn-lt"/>
              <a:ea typeface="+mn-ea"/>
              <a:cs typeface="+mn-cs"/>
            </a:rPr>
            <a:t>Relay feedback from your area to the project team.</a:t>
          </a:r>
        </a:p>
      </dgm:t>
    </dgm:pt>
    <dgm:pt modelId="{5F5D6CC8-14A7-4E2A-A3A6-70F7AC83D7C4}" type="parTrans" cxnId="{52D4B8AE-0FC7-4BCC-B266-2AC13C59737F}">
      <dgm:prSet/>
      <dgm:spPr/>
      <dgm:t>
        <a:bodyPr/>
        <a:lstStyle/>
        <a:p>
          <a:endParaRPr lang="en-US" sz="1100"/>
        </a:p>
      </dgm:t>
    </dgm:pt>
    <dgm:pt modelId="{56B2FC58-829E-4B33-814F-FD0F4E96C58D}" type="sibTrans" cxnId="{52D4B8AE-0FC7-4BCC-B266-2AC13C59737F}">
      <dgm:prSet/>
      <dgm:spPr/>
      <dgm:t>
        <a:bodyPr/>
        <a:lstStyle/>
        <a:p>
          <a:endParaRPr lang="en-US" sz="1100"/>
        </a:p>
      </dgm:t>
    </dgm:pt>
    <dgm:pt modelId="{988602DB-DBAB-4B9D-A646-F9CC19D73D40}">
      <dgm:prSet phldrT="[Text]" custT="1"/>
      <dgm:spPr>
        <a:xfrm rot="16200000">
          <a:off x="182971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lgn="l">
            <a:buFont typeface="Wingdings" panose="05000000000000000000" pitchFamily="2" charset="2"/>
            <a:buChar char="§"/>
          </a:pPr>
          <a:r>
            <a:rPr lang="en-US" sz="1100" b="0" dirty="0">
              <a:solidFill>
                <a:sysClr val="window" lastClr="FFFFFF"/>
              </a:solidFill>
              <a:latin typeface="+mn-lt"/>
              <a:ea typeface="+mn-ea"/>
              <a:cs typeface="+mn-cs"/>
            </a:rPr>
            <a:t>Increase visibility to cross-functional program leadership</a:t>
          </a:r>
        </a:p>
      </dgm:t>
    </dgm:pt>
    <dgm:pt modelId="{AC2678EA-5BC5-4B9B-9C9C-5484E347BBBE}" type="parTrans" cxnId="{E78425FE-E5AA-41F0-BDB0-9F6D5E67DD84}">
      <dgm:prSet/>
      <dgm:spPr/>
      <dgm:t>
        <a:bodyPr/>
        <a:lstStyle/>
        <a:p>
          <a:endParaRPr lang="en-US" sz="1100"/>
        </a:p>
      </dgm:t>
    </dgm:pt>
    <dgm:pt modelId="{52E29053-62E0-4959-9BCC-101AA24E4252}" type="sibTrans" cxnId="{E78425FE-E5AA-41F0-BDB0-9F6D5E67DD84}">
      <dgm:prSet/>
      <dgm:spPr/>
      <dgm:t>
        <a:bodyPr/>
        <a:lstStyle/>
        <a:p>
          <a:endParaRPr lang="en-US" sz="1100"/>
        </a:p>
      </dgm:t>
    </dgm:pt>
    <dgm:pt modelId="{26D56FB1-A81F-4891-B4F6-4FE55E09728D}">
      <dgm:prSet custT="1"/>
      <dgm:spPr>
        <a:xfrm rot="16200000">
          <a:off x="182971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buFont typeface="Wingdings" panose="05000000000000000000" pitchFamily="2" charset="2"/>
            <a:buChar char="§"/>
          </a:pPr>
          <a:r>
            <a:rPr lang="en-US" sz="1100" b="0" dirty="0">
              <a:solidFill>
                <a:sysClr val="window" lastClr="FFFFFF"/>
              </a:solidFill>
              <a:latin typeface="+mn-lt"/>
              <a:ea typeface="+mn-ea"/>
              <a:cs typeface="+mn-cs"/>
            </a:rPr>
            <a:t>Gain respect from your peers by acting as the go-to person for questions about the program for your area</a:t>
          </a:r>
        </a:p>
      </dgm:t>
    </dgm:pt>
    <dgm:pt modelId="{DF62C131-F984-4BDC-966D-6FE649CA9678}" type="parTrans" cxnId="{87363829-8F73-4956-A6A3-FBED1CA97A80}">
      <dgm:prSet/>
      <dgm:spPr/>
      <dgm:t>
        <a:bodyPr/>
        <a:lstStyle/>
        <a:p>
          <a:endParaRPr lang="en-US" sz="1100"/>
        </a:p>
      </dgm:t>
    </dgm:pt>
    <dgm:pt modelId="{735887D2-393F-4AD5-BE9F-F9677954C330}" type="sibTrans" cxnId="{87363829-8F73-4956-A6A3-FBED1CA97A80}">
      <dgm:prSet/>
      <dgm:spPr/>
      <dgm:t>
        <a:bodyPr/>
        <a:lstStyle/>
        <a:p>
          <a:endParaRPr lang="en-US" sz="1100"/>
        </a:p>
      </dgm:t>
    </dgm:pt>
    <dgm:pt modelId="{89165B4E-9FA1-4512-B6F1-948586EC6AB8}">
      <dgm:prSet custT="1"/>
      <dgm:spPr>
        <a:xfrm rot="16200000">
          <a:off x="182971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buFont typeface="Wingdings" panose="05000000000000000000" pitchFamily="2" charset="2"/>
            <a:buChar char="§"/>
          </a:pPr>
          <a:r>
            <a:rPr lang="en-US" sz="1100" b="0" dirty="0">
              <a:solidFill>
                <a:sysClr val="window" lastClr="FFFFFF"/>
              </a:solidFill>
              <a:latin typeface="+mn-lt"/>
              <a:ea typeface="+mn-ea"/>
              <a:cs typeface="+mn-cs"/>
            </a:rPr>
            <a:t>Get early insight into programme decisions</a:t>
          </a:r>
        </a:p>
      </dgm:t>
    </dgm:pt>
    <dgm:pt modelId="{0867FCC2-931D-468F-9646-F399D6B8E9DA}" type="parTrans" cxnId="{399D8873-F152-4528-ACEC-05BB91975F42}">
      <dgm:prSet/>
      <dgm:spPr/>
      <dgm:t>
        <a:bodyPr/>
        <a:lstStyle/>
        <a:p>
          <a:endParaRPr lang="en-US" sz="1100"/>
        </a:p>
      </dgm:t>
    </dgm:pt>
    <dgm:pt modelId="{CA349D90-3B6B-43AD-893B-D7F26FFFB24D}" type="sibTrans" cxnId="{399D8873-F152-4528-ACEC-05BB91975F42}">
      <dgm:prSet/>
      <dgm:spPr/>
      <dgm:t>
        <a:bodyPr/>
        <a:lstStyle/>
        <a:p>
          <a:endParaRPr lang="en-US" sz="1100"/>
        </a:p>
      </dgm:t>
    </dgm:pt>
    <dgm:pt modelId="{03478849-835E-45D8-8853-0C8385EF3EC6}">
      <dgm:prSet custT="1"/>
      <dgm:spPr>
        <a:xfrm rot="16200000">
          <a:off x="1829715" y="1118991"/>
          <a:ext cx="3609229" cy="1371246"/>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gm:spPr>
      <dgm:t>
        <a:bodyPr/>
        <a:lstStyle/>
        <a:p>
          <a:pPr marL="171450" indent="-171450">
            <a:buFont typeface="Wingdings" panose="05000000000000000000" pitchFamily="2" charset="2"/>
            <a:buChar char="§"/>
          </a:pPr>
          <a:r>
            <a:rPr lang="en-US" sz="1100" b="0" dirty="0">
              <a:solidFill>
                <a:sysClr val="window" lastClr="FFFFFF"/>
              </a:solidFill>
              <a:latin typeface="+mn-lt"/>
              <a:ea typeface="+mn-ea"/>
              <a:cs typeface="+mn-cs"/>
            </a:rPr>
            <a:t>Network across teams and functions at monthly meetings and quarterly team-building events.</a:t>
          </a:r>
        </a:p>
      </dgm:t>
    </dgm:pt>
    <dgm:pt modelId="{08FC431F-DC51-40C5-AE5C-55EA3637C498}" type="parTrans" cxnId="{EB170C79-7192-4D61-9B10-8178CFE257B6}">
      <dgm:prSet/>
      <dgm:spPr/>
      <dgm:t>
        <a:bodyPr/>
        <a:lstStyle/>
        <a:p>
          <a:endParaRPr lang="en-US" sz="1100"/>
        </a:p>
      </dgm:t>
    </dgm:pt>
    <dgm:pt modelId="{83D181BA-2C56-42A2-9373-3270CCAA2621}" type="sibTrans" cxnId="{EB170C79-7192-4D61-9B10-8178CFE257B6}">
      <dgm:prSet/>
      <dgm:spPr/>
      <dgm:t>
        <a:bodyPr/>
        <a:lstStyle/>
        <a:p>
          <a:endParaRPr lang="en-US" sz="1100"/>
        </a:p>
      </dgm:t>
    </dgm:pt>
    <dgm:pt modelId="{7D0D15B9-7786-4177-8523-C6D9A7EDAB00}" type="pres">
      <dgm:prSet presAssocID="{73C2BE52-2ABD-4E98-BB7C-4C8323F3B27C}" presName="Name0" presStyleCnt="0">
        <dgm:presLayoutVars>
          <dgm:dir/>
          <dgm:resizeHandles val="exact"/>
        </dgm:presLayoutVars>
      </dgm:prSet>
      <dgm:spPr/>
    </dgm:pt>
    <dgm:pt modelId="{6710F487-D22E-40FA-A9F0-00D8AF8FA5F1}" type="pres">
      <dgm:prSet presAssocID="{895DC8F1-91EE-44B9-A635-E39D15B048CE}" presName="node" presStyleLbl="node1" presStyleIdx="0" presStyleCnt="3" custLinFactNeighborX="54199" custLinFactNeighborY="1011">
        <dgm:presLayoutVars>
          <dgm:bulletEnabled val="1"/>
        </dgm:presLayoutVars>
      </dgm:prSet>
      <dgm:spPr/>
    </dgm:pt>
    <dgm:pt modelId="{C6281463-2793-4C6D-8684-6A1AF521C326}" type="pres">
      <dgm:prSet presAssocID="{D092705D-F8BD-40B5-B502-9709085D0D41}" presName="sibTrans" presStyleCnt="0"/>
      <dgm:spPr/>
    </dgm:pt>
    <dgm:pt modelId="{849A8C84-1EA7-4418-91F1-53BA746C7715}" type="pres">
      <dgm:prSet presAssocID="{6E992C6D-16B6-4640-BC9F-9704517C1FD9}" presName="node" presStyleLbl="node1" presStyleIdx="1" presStyleCnt="3" custLinFactNeighborX="1">
        <dgm:presLayoutVars>
          <dgm:bulletEnabled val="1"/>
        </dgm:presLayoutVars>
      </dgm:prSet>
      <dgm:spPr/>
    </dgm:pt>
    <dgm:pt modelId="{DC2BEA9E-2851-4B93-9249-0968B7E7EC2F}" type="pres">
      <dgm:prSet presAssocID="{2480B11B-610F-44DC-A07A-7A0EF2A9B1BA}" presName="sibTrans" presStyleCnt="0"/>
      <dgm:spPr/>
    </dgm:pt>
    <dgm:pt modelId="{C8B5FE2D-9FD6-4F86-AB0D-4C3A7A175CB9}" type="pres">
      <dgm:prSet presAssocID="{90838550-CFE5-4E58-AA4E-F1B0DE72577B}" presName="node" presStyleLbl="node1" presStyleIdx="2" presStyleCnt="3">
        <dgm:presLayoutVars>
          <dgm:bulletEnabled val="1"/>
        </dgm:presLayoutVars>
      </dgm:prSet>
      <dgm:spPr/>
    </dgm:pt>
  </dgm:ptLst>
  <dgm:cxnLst>
    <dgm:cxn modelId="{11FD9608-FC3C-419F-9E55-C23A0B67B37F}" type="presOf" srcId="{90838550-CFE5-4E58-AA4E-F1B0DE72577B}" destId="{C8B5FE2D-9FD6-4F86-AB0D-4C3A7A175CB9}" srcOrd="0" destOrd="0" presId="urn:microsoft.com/office/officeart/2005/8/layout/hList6"/>
    <dgm:cxn modelId="{B076E00E-BF16-4DCA-805B-8EC3E1B23F29}" srcId="{73C2BE52-2ABD-4E98-BB7C-4C8323F3B27C}" destId="{895DC8F1-91EE-44B9-A635-E39D15B048CE}" srcOrd="0" destOrd="0" parTransId="{72CCE1CB-EA73-49D6-AA40-09B6D4186786}" sibTransId="{D092705D-F8BD-40B5-B502-9709085D0D41}"/>
    <dgm:cxn modelId="{8E070620-F43C-492A-B762-D1DC0F4E2619}" type="presOf" srcId="{73C2BE52-2ABD-4E98-BB7C-4C8323F3B27C}" destId="{7D0D15B9-7786-4177-8523-C6D9A7EDAB00}" srcOrd="0" destOrd="0" presId="urn:microsoft.com/office/officeart/2005/8/layout/hList6"/>
    <dgm:cxn modelId="{4A8DC221-52DD-48F2-B2BF-E695A8D9C23C}" type="presOf" srcId="{AC64D6BD-05AE-415E-9376-719F26C41A27}" destId="{849A8C84-1EA7-4418-91F1-53BA746C7715}" srcOrd="0" destOrd="4" presId="urn:microsoft.com/office/officeart/2005/8/layout/hList6"/>
    <dgm:cxn modelId="{DC4DCB25-9B1F-49AF-A02F-16BD9A248C16}" srcId="{73C2BE52-2ABD-4E98-BB7C-4C8323F3B27C}" destId="{90838550-CFE5-4E58-AA4E-F1B0DE72577B}" srcOrd="2" destOrd="0" parTransId="{0BD30AF2-4EE7-450A-9F8B-6BC332B8493D}" sibTransId="{400CC12A-C592-41E7-B57A-E8361C6286B9}"/>
    <dgm:cxn modelId="{5BC73E27-7442-4007-9F89-D4675A7D3963}" srcId="{6E992C6D-16B6-4640-BC9F-9704517C1FD9}" destId="{B9876207-6B9D-4186-AD3D-A5558AB1DF86}" srcOrd="1" destOrd="0" parTransId="{0C7C2E45-C533-436B-B896-ABF8721C789D}" sibTransId="{C0CE451F-0E82-4689-BFC8-F0EEE5AFBF6E}"/>
    <dgm:cxn modelId="{87363829-8F73-4956-A6A3-FBED1CA97A80}" srcId="{90838550-CFE5-4E58-AA4E-F1B0DE72577B}" destId="{26D56FB1-A81F-4891-B4F6-4FE55E09728D}" srcOrd="1" destOrd="0" parTransId="{DF62C131-F984-4BDC-966D-6FE649CA9678}" sibTransId="{735887D2-393F-4AD5-BE9F-F9677954C330}"/>
    <dgm:cxn modelId="{A35E732E-922D-457C-8DB0-D7B95E7BF2DA}" type="presOf" srcId="{B9876207-6B9D-4186-AD3D-A5558AB1DF86}" destId="{849A8C84-1EA7-4418-91F1-53BA746C7715}" srcOrd="0" destOrd="2" presId="urn:microsoft.com/office/officeart/2005/8/layout/hList6"/>
    <dgm:cxn modelId="{04EB822E-D39A-487C-B8E8-7D4F8CAD4BAF}" type="presOf" srcId="{36887BC0-8F4C-43BF-8E4A-D5AEB52EB3CC}" destId="{849A8C84-1EA7-4418-91F1-53BA746C7715}" srcOrd="0" destOrd="1" presId="urn:microsoft.com/office/officeart/2005/8/layout/hList6"/>
    <dgm:cxn modelId="{FCF18C38-C64B-41A9-A5C2-55A2C2BC5D5B}" type="presOf" srcId="{89165B4E-9FA1-4512-B6F1-948586EC6AB8}" destId="{C8B5FE2D-9FD6-4F86-AB0D-4C3A7A175CB9}" srcOrd="0" destOrd="3" presId="urn:microsoft.com/office/officeart/2005/8/layout/hList6"/>
    <dgm:cxn modelId="{41E59640-4D8C-4148-8936-ECF9EE260187}" type="presOf" srcId="{03478849-835E-45D8-8853-0C8385EF3EC6}" destId="{C8B5FE2D-9FD6-4F86-AB0D-4C3A7A175CB9}" srcOrd="0" destOrd="4" presId="urn:microsoft.com/office/officeart/2005/8/layout/hList6"/>
    <dgm:cxn modelId="{4FDD7F42-125D-4C71-AE0A-0DB6E2C92622}" type="presOf" srcId="{895DC8F1-91EE-44B9-A635-E39D15B048CE}" destId="{6710F487-D22E-40FA-A9F0-00D8AF8FA5F1}" srcOrd="0" destOrd="0" presId="urn:microsoft.com/office/officeart/2005/8/layout/hList6"/>
    <dgm:cxn modelId="{2A3F0163-27CB-4992-9242-FB68FE771D8F}" srcId="{895DC8F1-91EE-44B9-A635-E39D15B048CE}" destId="{69B9B8EF-3D28-4BE7-A984-B6FA3E4A0F3B}" srcOrd="0" destOrd="0" parTransId="{F835F3B5-2C7B-41CE-BA96-B246CA5FEB91}" sibTransId="{1037D6B4-3CDB-4441-ABC3-3F9A2770DC8F}"/>
    <dgm:cxn modelId="{6B762C4D-63D4-4DA0-A003-659F3A6E3405}" type="presOf" srcId="{26D56FB1-A81F-4891-B4F6-4FE55E09728D}" destId="{C8B5FE2D-9FD6-4F86-AB0D-4C3A7A175CB9}" srcOrd="0" destOrd="2" presId="urn:microsoft.com/office/officeart/2005/8/layout/hList6"/>
    <dgm:cxn modelId="{0A34794F-2B05-4D2A-9E9B-7F6F4AD96335}" srcId="{6E992C6D-16B6-4640-BC9F-9704517C1FD9}" destId="{36887BC0-8F4C-43BF-8E4A-D5AEB52EB3CC}" srcOrd="0" destOrd="0" parTransId="{05BDECD6-EA11-4D97-B2B4-ECBE0B963ED4}" sibTransId="{60C9E532-BDAE-40A6-9CE1-14373D7D75E5}"/>
    <dgm:cxn modelId="{399D8873-F152-4528-ACEC-05BB91975F42}" srcId="{90838550-CFE5-4E58-AA4E-F1B0DE72577B}" destId="{89165B4E-9FA1-4512-B6F1-948586EC6AB8}" srcOrd="2" destOrd="0" parTransId="{0867FCC2-931D-468F-9646-F399D6B8E9DA}" sibTransId="{CA349D90-3B6B-43AD-893B-D7F26FFFB24D}"/>
    <dgm:cxn modelId="{74BF9658-D09C-4CB3-B782-91399C0569A2}" srcId="{73C2BE52-2ABD-4E98-BB7C-4C8323F3B27C}" destId="{6E992C6D-16B6-4640-BC9F-9704517C1FD9}" srcOrd="1" destOrd="0" parTransId="{C4A7777F-A3DF-4DE6-8E36-08C0A8C095F0}" sibTransId="{2480B11B-610F-44DC-A07A-7A0EF2A9B1BA}"/>
    <dgm:cxn modelId="{EB170C79-7192-4D61-9B10-8178CFE257B6}" srcId="{90838550-CFE5-4E58-AA4E-F1B0DE72577B}" destId="{03478849-835E-45D8-8853-0C8385EF3EC6}" srcOrd="3" destOrd="0" parTransId="{08FC431F-DC51-40C5-AE5C-55EA3637C498}" sibTransId="{83D181BA-2C56-42A2-9373-3270CCAA2621}"/>
    <dgm:cxn modelId="{F11AB089-04AE-45BE-A017-BB16088A2C49}" srcId="{6E992C6D-16B6-4640-BC9F-9704517C1FD9}" destId="{DD000178-2C98-488E-B8E0-8F604F9AA3FC}" srcOrd="2" destOrd="0" parTransId="{B284B6F4-0544-4186-B352-F59C5B84EA64}" sibTransId="{597F96B5-4C58-4AF5-A17E-F734342B0DC5}"/>
    <dgm:cxn modelId="{B6DB838F-E013-4230-B362-048F62C283CE}" type="presOf" srcId="{69B9B8EF-3D28-4BE7-A984-B6FA3E4A0F3B}" destId="{6710F487-D22E-40FA-A9F0-00D8AF8FA5F1}" srcOrd="0" destOrd="1" presId="urn:microsoft.com/office/officeart/2005/8/layout/hList6"/>
    <dgm:cxn modelId="{52D4B8AE-0FC7-4BCC-B266-2AC13C59737F}" srcId="{6E992C6D-16B6-4640-BC9F-9704517C1FD9}" destId="{4EDCC159-386A-4EE5-A6CB-E69E43C96476}" srcOrd="4" destOrd="0" parTransId="{5F5D6CC8-14A7-4E2A-A3A6-70F7AC83D7C4}" sibTransId="{56B2FC58-829E-4B33-814F-FD0F4E96C58D}"/>
    <dgm:cxn modelId="{05DEADB7-1D33-4B71-A0B1-B4AB4DEEA470}" type="presOf" srcId="{988602DB-DBAB-4B9D-A646-F9CC19D73D40}" destId="{C8B5FE2D-9FD6-4F86-AB0D-4C3A7A175CB9}" srcOrd="0" destOrd="1" presId="urn:microsoft.com/office/officeart/2005/8/layout/hList6"/>
    <dgm:cxn modelId="{18E1D1BF-559D-4D90-B3F4-8DA801C44B99}" type="presOf" srcId="{4EDCC159-386A-4EE5-A6CB-E69E43C96476}" destId="{849A8C84-1EA7-4418-91F1-53BA746C7715}" srcOrd="0" destOrd="5" presId="urn:microsoft.com/office/officeart/2005/8/layout/hList6"/>
    <dgm:cxn modelId="{8D6C9ED9-8650-4845-87F9-042D02DE6F53}" type="presOf" srcId="{6E992C6D-16B6-4640-BC9F-9704517C1FD9}" destId="{849A8C84-1EA7-4418-91F1-53BA746C7715}" srcOrd="0" destOrd="0" presId="urn:microsoft.com/office/officeart/2005/8/layout/hList6"/>
    <dgm:cxn modelId="{73B467DD-664D-4323-9B4C-AA9BA41912CA}" type="presOf" srcId="{DD000178-2C98-488E-B8E0-8F604F9AA3FC}" destId="{849A8C84-1EA7-4418-91F1-53BA746C7715}" srcOrd="0" destOrd="3" presId="urn:microsoft.com/office/officeart/2005/8/layout/hList6"/>
    <dgm:cxn modelId="{31E241E9-E3D6-488B-A50D-9CD3CAA91203}" srcId="{6E992C6D-16B6-4640-BC9F-9704517C1FD9}" destId="{AC64D6BD-05AE-415E-9376-719F26C41A27}" srcOrd="3" destOrd="0" parTransId="{C6B7B76B-0FD7-470A-A7B1-30E97BAE3620}" sibTransId="{9F957E3D-0CF0-44AF-839B-2D4425F5D438}"/>
    <dgm:cxn modelId="{E78425FE-E5AA-41F0-BDB0-9F6D5E67DD84}" srcId="{90838550-CFE5-4E58-AA4E-F1B0DE72577B}" destId="{988602DB-DBAB-4B9D-A646-F9CC19D73D40}" srcOrd="0" destOrd="0" parTransId="{AC2678EA-5BC5-4B9B-9C9C-5484E347BBBE}" sibTransId="{52E29053-62E0-4959-9BCC-101AA24E4252}"/>
    <dgm:cxn modelId="{13E39BD7-B733-4538-83C9-65D8DC8A1CC8}" type="presParOf" srcId="{7D0D15B9-7786-4177-8523-C6D9A7EDAB00}" destId="{6710F487-D22E-40FA-A9F0-00D8AF8FA5F1}" srcOrd="0" destOrd="0" presId="urn:microsoft.com/office/officeart/2005/8/layout/hList6"/>
    <dgm:cxn modelId="{B77C7081-5F73-45D4-A8B1-D76E29B55D64}" type="presParOf" srcId="{7D0D15B9-7786-4177-8523-C6D9A7EDAB00}" destId="{C6281463-2793-4C6D-8684-6A1AF521C326}" srcOrd="1" destOrd="0" presId="urn:microsoft.com/office/officeart/2005/8/layout/hList6"/>
    <dgm:cxn modelId="{781F8DDE-27CA-4B03-8E6B-7A6EDAA6F569}" type="presParOf" srcId="{7D0D15B9-7786-4177-8523-C6D9A7EDAB00}" destId="{849A8C84-1EA7-4418-91F1-53BA746C7715}" srcOrd="2" destOrd="0" presId="urn:microsoft.com/office/officeart/2005/8/layout/hList6"/>
    <dgm:cxn modelId="{147182E4-4B9B-482D-91B2-AC6C7FDBC53A}" type="presParOf" srcId="{7D0D15B9-7786-4177-8523-C6D9A7EDAB00}" destId="{DC2BEA9E-2851-4B93-9249-0968B7E7EC2F}" srcOrd="3" destOrd="0" presId="urn:microsoft.com/office/officeart/2005/8/layout/hList6"/>
    <dgm:cxn modelId="{118C02E4-3DBC-4928-8E77-A088A03890EF}" type="presParOf" srcId="{7D0D15B9-7786-4177-8523-C6D9A7EDAB00}" destId="{C8B5FE2D-9FD6-4F86-AB0D-4C3A7A175CB9}"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10F487-D22E-40FA-A9F0-00D8AF8FA5F1}">
      <dsp:nvSpPr>
        <dsp:cNvPr id="0" name=""/>
        <dsp:cNvSpPr/>
      </dsp:nvSpPr>
      <dsp:spPr>
        <a:xfrm rot="16200000">
          <a:off x="-1473121" y="1542517"/>
          <a:ext cx="4776238" cy="1691203"/>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0" rIns="69850" bIns="0" numCol="1" spcCol="1270" anchor="t" anchorCtr="0">
          <a:noAutofit/>
        </a:bodyPr>
        <a:lstStyle/>
        <a:p>
          <a:pPr marL="0" lvl="0" indent="0" algn="l" defTabSz="488950" rtl="0">
            <a:lnSpc>
              <a:spcPct val="90000"/>
            </a:lnSpc>
            <a:spcBef>
              <a:spcPct val="0"/>
            </a:spcBef>
            <a:spcAft>
              <a:spcPct val="35000"/>
            </a:spcAft>
            <a:buNone/>
          </a:pPr>
          <a:r>
            <a:rPr lang="en-US" sz="1100" b="1" i="0" u="none" strike="noStrike" kern="1200" cap="none" baseline="0" dirty="0">
              <a:solidFill>
                <a:sysClr val="window" lastClr="FFFFFF"/>
              </a:solidFill>
              <a:latin typeface="+mn-lt"/>
              <a:ea typeface="Verdana"/>
              <a:cs typeface="Arial" panose="020B0604020202020204" pitchFamily="34" charset="0"/>
              <a:sym typeface="Verdana"/>
            </a:rPr>
            <a:t>Commit and contribute</a:t>
          </a:r>
        </a:p>
        <a:p>
          <a:pPr marL="0" lvl="1" indent="0" algn="l" defTabSz="488950" rtl="0">
            <a:lnSpc>
              <a:spcPct val="90000"/>
            </a:lnSpc>
            <a:spcBef>
              <a:spcPct val="0"/>
            </a:spcBef>
            <a:spcAft>
              <a:spcPct val="15000"/>
            </a:spcAft>
            <a:buFont typeface="Wingdings" panose="05000000000000000000" pitchFamily="2" charset="2"/>
            <a:buChar char="§"/>
          </a:pPr>
          <a:r>
            <a:rPr lang="en-US" sz="1100" b="0" kern="1200" dirty="0">
              <a:solidFill>
                <a:sysClr val="window" lastClr="FFFFFF"/>
              </a:solidFill>
              <a:latin typeface="+mn-lt"/>
              <a:ea typeface="+mn-ea"/>
              <a:cs typeface="+mn-cs"/>
            </a:rPr>
            <a:t>  Attend and actively</a:t>
          </a:r>
          <a:br>
            <a:rPr lang="en-US" sz="1100" b="0" kern="1200" dirty="0">
              <a:solidFill>
                <a:sysClr val="window" lastClr="FFFFFF"/>
              </a:solidFill>
              <a:latin typeface="+mn-lt"/>
              <a:ea typeface="+mn-ea"/>
              <a:cs typeface="+mn-cs"/>
            </a:rPr>
          </a:br>
          <a:r>
            <a:rPr lang="en-US" sz="1100" b="0" kern="1200" dirty="0">
              <a:solidFill>
                <a:sysClr val="window" lastClr="FFFFFF"/>
              </a:solidFill>
              <a:latin typeface="+mn-lt"/>
              <a:ea typeface="+mn-ea"/>
              <a:cs typeface="+mn-cs"/>
            </a:rPr>
            <a:t>    participate in monthly</a:t>
          </a:r>
          <a:br>
            <a:rPr lang="en-US" sz="1100" b="0" kern="1200" dirty="0">
              <a:solidFill>
                <a:sysClr val="window" lastClr="FFFFFF"/>
              </a:solidFill>
              <a:latin typeface="+mn-lt"/>
              <a:ea typeface="+mn-ea"/>
              <a:cs typeface="+mn-cs"/>
            </a:rPr>
          </a:br>
          <a:r>
            <a:rPr lang="en-US" sz="1100" b="0" kern="1200" dirty="0">
              <a:solidFill>
                <a:sysClr val="window" lastClr="FFFFFF"/>
              </a:solidFill>
              <a:latin typeface="+mn-lt"/>
              <a:ea typeface="+mn-ea"/>
              <a:cs typeface="+mn-cs"/>
            </a:rPr>
            <a:t>    Change Agent Network</a:t>
          </a:r>
          <a:br>
            <a:rPr lang="en-US" sz="1100" b="0" kern="1200" dirty="0">
              <a:solidFill>
                <a:sysClr val="window" lastClr="FFFFFF"/>
              </a:solidFill>
              <a:latin typeface="+mn-lt"/>
              <a:ea typeface="+mn-ea"/>
              <a:cs typeface="+mn-cs"/>
            </a:rPr>
          </a:br>
          <a:r>
            <a:rPr lang="en-US" sz="1100" b="0" kern="1200" dirty="0">
              <a:solidFill>
                <a:sysClr val="window" lastClr="FFFFFF"/>
              </a:solidFill>
              <a:latin typeface="+mn-lt"/>
              <a:ea typeface="+mn-ea"/>
              <a:cs typeface="+mn-cs"/>
            </a:rPr>
            <a:t>    meetings.</a:t>
          </a:r>
        </a:p>
      </dsp:txBody>
      <dsp:txXfrm rot="5400000">
        <a:off x="69396" y="955248"/>
        <a:ext cx="1691203" cy="2865742"/>
      </dsp:txXfrm>
    </dsp:sp>
    <dsp:sp modelId="{849A8C84-1EA7-4418-91F1-53BA746C7715}">
      <dsp:nvSpPr>
        <dsp:cNvPr id="0" name=""/>
        <dsp:cNvSpPr/>
      </dsp:nvSpPr>
      <dsp:spPr>
        <a:xfrm rot="16200000">
          <a:off x="276177" y="1542517"/>
          <a:ext cx="4776238" cy="1691203"/>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0" rIns="69850" bIns="0" numCol="1" spcCol="1270" anchor="t" anchorCtr="0">
          <a:noAutofit/>
        </a:bodyPr>
        <a:lstStyle/>
        <a:p>
          <a:pPr marL="171450" lvl="0" indent="-171450" algn="l" defTabSz="488950">
            <a:lnSpc>
              <a:spcPct val="100000"/>
            </a:lnSpc>
            <a:spcBef>
              <a:spcPct val="0"/>
            </a:spcBef>
            <a:spcAft>
              <a:spcPts val="0"/>
            </a:spcAft>
            <a:buNone/>
          </a:pPr>
          <a:r>
            <a:rPr lang="en-US" sz="1100" b="1" i="0" u="none" strike="noStrike" kern="1200" cap="none" baseline="0" dirty="0">
              <a:solidFill>
                <a:sysClr val="window" lastClr="FFFFFF"/>
              </a:solidFill>
              <a:latin typeface="+mn-lt"/>
              <a:ea typeface="Verdana"/>
              <a:cs typeface="Arial" panose="020B0604020202020204" pitchFamily="34" charset="0"/>
              <a:sym typeface="Verdana"/>
            </a:rPr>
            <a:t>Act as a Link</a:t>
          </a:r>
          <a:endParaRPr lang="en-US" sz="1100" b="1" kern="1200" dirty="0">
            <a:solidFill>
              <a:sysClr val="window" lastClr="FFFFFF"/>
            </a:solidFill>
            <a:latin typeface="+mn-lt"/>
            <a:ea typeface="+mn-ea"/>
            <a:cs typeface="+mn-cs"/>
          </a:endParaRPr>
        </a:p>
        <a:p>
          <a:pPr marL="171450" lvl="1" indent="-171450" algn="l" defTabSz="488950">
            <a:lnSpc>
              <a:spcPct val="100000"/>
            </a:lnSpc>
            <a:spcBef>
              <a:spcPct val="0"/>
            </a:spcBef>
            <a:spcAft>
              <a:spcPts val="0"/>
            </a:spcAft>
            <a:buFont typeface="Wingdings" panose="05000000000000000000" pitchFamily="2" charset="2"/>
            <a:buChar char="§"/>
          </a:pPr>
          <a:r>
            <a:rPr lang="en-US" sz="1100" b="0" kern="1200" dirty="0">
              <a:solidFill>
                <a:sysClr val="window" lastClr="FFFFFF"/>
              </a:solidFill>
              <a:latin typeface="+mn-lt"/>
              <a:ea typeface="+mn-ea"/>
              <a:cs typeface="+mn-cs"/>
            </a:rPr>
            <a:t>Gather and validate impacts for your business process area.</a:t>
          </a:r>
        </a:p>
        <a:p>
          <a:pPr marL="171450" lvl="1" indent="-171450" algn="l" defTabSz="488950">
            <a:lnSpc>
              <a:spcPct val="100000"/>
            </a:lnSpc>
            <a:spcBef>
              <a:spcPct val="0"/>
            </a:spcBef>
            <a:spcAft>
              <a:spcPts val="0"/>
            </a:spcAft>
            <a:buFont typeface="Wingdings" panose="05000000000000000000" pitchFamily="2" charset="2"/>
            <a:buChar char="§"/>
          </a:pPr>
          <a:r>
            <a:rPr lang="en-US" sz="1100" b="0" kern="1200" dirty="0">
              <a:solidFill>
                <a:sysClr val="window" lastClr="FFFFFF"/>
              </a:solidFill>
              <a:latin typeface="+mn-lt"/>
              <a:ea typeface="+mn-ea"/>
              <a:cs typeface="+mn-cs"/>
            </a:rPr>
            <a:t>Engage with project sponsor(s)</a:t>
          </a:r>
        </a:p>
        <a:p>
          <a:pPr marL="171450" lvl="1" indent="-171450" algn="l" defTabSz="488950">
            <a:lnSpc>
              <a:spcPct val="100000"/>
            </a:lnSpc>
            <a:spcBef>
              <a:spcPct val="0"/>
            </a:spcBef>
            <a:spcAft>
              <a:spcPts val="0"/>
            </a:spcAft>
            <a:buFont typeface="Wingdings" panose="05000000000000000000" pitchFamily="2" charset="2"/>
            <a:buChar char="§"/>
          </a:pPr>
          <a:r>
            <a:rPr lang="en-US" sz="1100" b="0" kern="1200" dirty="0">
              <a:solidFill>
                <a:sysClr val="window" lastClr="FFFFFF"/>
              </a:solidFill>
              <a:latin typeface="+mn-lt"/>
              <a:ea typeface="+mn-ea"/>
              <a:cs typeface="+mn-cs"/>
            </a:rPr>
            <a:t>Create/contribute to communications materials (FAQs, etc.) to distribute to people managers and employees</a:t>
          </a:r>
        </a:p>
        <a:p>
          <a:pPr marL="171450" lvl="1" indent="-171450" algn="l" defTabSz="488950">
            <a:lnSpc>
              <a:spcPct val="100000"/>
            </a:lnSpc>
            <a:spcBef>
              <a:spcPct val="0"/>
            </a:spcBef>
            <a:spcAft>
              <a:spcPts val="0"/>
            </a:spcAft>
            <a:buFont typeface="Wingdings" panose="05000000000000000000" pitchFamily="2" charset="2"/>
            <a:buChar char="§"/>
          </a:pPr>
          <a:r>
            <a:rPr lang="en-US" sz="1100" b="0" kern="1200" dirty="0">
              <a:solidFill>
                <a:sysClr val="window" lastClr="FFFFFF"/>
              </a:solidFill>
              <a:latin typeface="+mn-lt"/>
              <a:ea typeface="+mn-ea"/>
              <a:cs typeface="+mn-cs"/>
            </a:rPr>
            <a:t>Drive creation and delivery of training materials for your area</a:t>
          </a:r>
        </a:p>
        <a:p>
          <a:pPr marL="171450" lvl="1" indent="-171450" algn="l" defTabSz="488950">
            <a:lnSpc>
              <a:spcPct val="100000"/>
            </a:lnSpc>
            <a:spcBef>
              <a:spcPct val="0"/>
            </a:spcBef>
            <a:spcAft>
              <a:spcPts val="0"/>
            </a:spcAft>
            <a:buFont typeface="Wingdings" panose="05000000000000000000" pitchFamily="2" charset="2"/>
            <a:buChar char="§"/>
          </a:pPr>
          <a:r>
            <a:rPr lang="en-US" sz="1100" b="0" kern="1200" dirty="0">
              <a:solidFill>
                <a:sysClr val="window" lastClr="FFFFFF"/>
              </a:solidFill>
              <a:latin typeface="+mn-lt"/>
              <a:ea typeface="+mn-ea"/>
              <a:cs typeface="+mn-cs"/>
            </a:rPr>
            <a:t>Relay feedback from your area to the project team.</a:t>
          </a:r>
        </a:p>
      </dsp:txBody>
      <dsp:txXfrm rot="5400000">
        <a:off x="1818694" y="955248"/>
        <a:ext cx="1691203" cy="2865742"/>
      </dsp:txXfrm>
    </dsp:sp>
    <dsp:sp modelId="{C8B5FE2D-9FD6-4F86-AB0D-4C3A7A175CB9}">
      <dsp:nvSpPr>
        <dsp:cNvPr id="0" name=""/>
        <dsp:cNvSpPr/>
      </dsp:nvSpPr>
      <dsp:spPr>
        <a:xfrm rot="16200000">
          <a:off x="2094220" y="1542517"/>
          <a:ext cx="4776238" cy="1691203"/>
        </a:xfrm>
        <a:prstGeom prst="flowChartManualOperation">
          <a:avLst/>
        </a:prstGeom>
        <a:solidFill>
          <a:schemeClr val="tx2"/>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0" rIns="69850" bIns="0" numCol="1" spcCol="1270" anchor="t" anchorCtr="0">
          <a:noAutofit/>
        </a:bodyPr>
        <a:lstStyle/>
        <a:p>
          <a:pPr marL="171450" lvl="0" indent="-171450" algn="l" defTabSz="488950">
            <a:lnSpc>
              <a:spcPct val="90000"/>
            </a:lnSpc>
            <a:spcBef>
              <a:spcPct val="0"/>
            </a:spcBef>
            <a:spcAft>
              <a:spcPct val="35000"/>
            </a:spcAft>
            <a:buNone/>
          </a:pPr>
          <a:r>
            <a:rPr lang="en-US" sz="1100" b="1" i="0" u="none" strike="noStrike" kern="1200" cap="none" baseline="0" dirty="0">
              <a:solidFill>
                <a:sysClr val="window" lastClr="FFFFFF"/>
              </a:solidFill>
              <a:latin typeface="+mn-lt"/>
              <a:ea typeface="Verdana"/>
              <a:cs typeface="Arial" panose="020B0604020202020204" pitchFamily="34" charset="0"/>
              <a:sym typeface="Verdana"/>
            </a:rPr>
            <a:t>Be a leader</a:t>
          </a:r>
          <a:endParaRPr lang="en-US" sz="1100" b="1" kern="1200" dirty="0">
            <a:solidFill>
              <a:sysClr val="window" lastClr="FFFFFF"/>
            </a:solidFill>
            <a:latin typeface="+mn-lt"/>
            <a:ea typeface="+mn-ea"/>
            <a:cs typeface="+mn-cs"/>
          </a:endParaRPr>
        </a:p>
        <a:p>
          <a:pPr marL="171450" lvl="1" indent="-171450" algn="l" defTabSz="488950">
            <a:lnSpc>
              <a:spcPct val="90000"/>
            </a:lnSpc>
            <a:spcBef>
              <a:spcPct val="0"/>
            </a:spcBef>
            <a:spcAft>
              <a:spcPct val="15000"/>
            </a:spcAft>
            <a:buFont typeface="Wingdings" panose="05000000000000000000" pitchFamily="2" charset="2"/>
            <a:buChar char="§"/>
          </a:pPr>
          <a:r>
            <a:rPr lang="en-US" sz="1100" b="0" kern="1200" dirty="0">
              <a:solidFill>
                <a:sysClr val="window" lastClr="FFFFFF"/>
              </a:solidFill>
              <a:latin typeface="+mn-lt"/>
              <a:ea typeface="+mn-ea"/>
              <a:cs typeface="+mn-cs"/>
            </a:rPr>
            <a:t>Increase visibility to cross-functional program leadership</a:t>
          </a:r>
        </a:p>
        <a:p>
          <a:pPr marL="171450" lvl="1" indent="-171450" algn="l" defTabSz="488950">
            <a:lnSpc>
              <a:spcPct val="90000"/>
            </a:lnSpc>
            <a:spcBef>
              <a:spcPct val="0"/>
            </a:spcBef>
            <a:spcAft>
              <a:spcPct val="15000"/>
            </a:spcAft>
            <a:buFont typeface="Wingdings" panose="05000000000000000000" pitchFamily="2" charset="2"/>
            <a:buChar char="§"/>
          </a:pPr>
          <a:r>
            <a:rPr lang="en-US" sz="1100" b="0" kern="1200" dirty="0">
              <a:solidFill>
                <a:sysClr val="window" lastClr="FFFFFF"/>
              </a:solidFill>
              <a:latin typeface="+mn-lt"/>
              <a:ea typeface="+mn-ea"/>
              <a:cs typeface="+mn-cs"/>
            </a:rPr>
            <a:t>Gain respect from your peers by acting as the go-to person for questions about the program for your area</a:t>
          </a:r>
        </a:p>
        <a:p>
          <a:pPr marL="171450" lvl="1" indent="-171450" algn="l" defTabSz="488950">
            <a:lnSpc>
              <a:spcPct val="90000"/>
            </a:lnSpc>
            <a:spcBef>
              <a:spcPct val="0"/>
            </a:spcBef>
            <a:spcAft>
              <a:spcPct val="15000"/>
            </a:spcAft>
            <a:buFont typeface="Wingdings" panose="05000000000000000000" pitchFamily="2" charset="2"/>
            <a:buChar char="§"/>
          </a:pPr>
          <a:r>
            <a:rPr lang="en-US" sz="1100" b="0" kern="1200" dirty="0">
              <a:solidFill>
                <a:sysClr val="window" lastClr="FFFFFF"/>
              </a:solidFill>
              <a:latin typeface="+mn-lt"/>
              <a:ea typeface="+mn-ea"/>
              <a:cs typeface="+mn-cs"/>
            </a:rPr>
            <a:t>Get early insight into programme decisions</a:t>
          </a:r>
        </a:p>
        <a:p>
          <a:pPr marL="171450" lvl="1" indent="-171450" algn="l" defTabSz="488950">
            <a:lnSpc>
              <a:spcPct val="90000"/>
            </a:lnSpc>
            <a:spcBef>
              <a:spcPct val="0"/>
            </a:spcBef>
            <a:spcAft>
              <a:spcPct val="15000"/>
            </a:spcAft>
            <a:buFont typeface="Wingdings" panose="05000000000000000000" pitchFamily="2" charset="2"/>
            <a:buChar char="§"/>
          </a:pPr>
          <a:r>
            <a:rPr lang="en-US" sz="1100" b="0" kern="1200" dirty="0">
              <a:solidFill>
                <a:sysClr val="window" lastClr="FFFFFF"/>
              </a:solidFill>
              <a:latin typeface="+mn-lt"/>
              <a:ea typeface="+mn-ea"/>
              <a:cs typeface="+mn-cs"/>
            </a:rPr>
            <a:t>Network across teams and functions at monthly meetings and quarterly team-building events.</a:t>
          </a:r>
        </a:p>
      </dsp:txBody>
      <dsp:txXfrm rot="5400000">
        <a:off x="3636737" y="955248"/>
        <a:ext cx="1691203" cy="2865742"/>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P"/>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DA3E1-ED44-FD46-B5D3-0781C50BD094}" type="datetimeFigureOut">
              <a:rPr lang="en-JP" smtClean="0"/>
              <a:t>09/23/2022</a:t>
            </a:fld>
            <a:endParaRPr lang="en-JP"/>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P"/>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P"/>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49A63A-60AC-EC42-BC1F-573010B4D2EC}" type="slidenum">
              <a:rPr lang="en-JP" smtClean="0"/>
              <a:t>‹#›</a:t>
            </a:fld>
            <a:endParaRPr lang="en-JP"/>
          </a:p>
        </p:txBody>
      </p:sp>
    </p:spTree>
    <p:extLst>
      <p:ext uri="{BB962C8B-B14F-4D97-AF65-F5344CB8AC3E}">
        <p14:creationId xmlns:p14="http://schemas.microsoft.com/office/powerpoint/2010/main" val="1228761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009805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09917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209495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894999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021679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892283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534490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757028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651206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1223569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21816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extLst>
      <p:ext uri="{BB962C8B-B14F-4D97-AF65-F5344CB8AC3E}">
        <p14:creationId xmlns:p14="http://schemas.microsoft.com/office/powerpoint/2010/main" val="1843411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22.sv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jpg"/><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image" Target="../media/image7.sv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663952" y="4077072"/>
            <a:ext cx="6048672" cy="1446550"/>
          </a:xfrm>
          <a:prstGeom prst="rect">
            <a:avLst/>
          </a:prstGeom>
          <a:noFill/>
        </p:spPr>
        <p:txBody>
          <a:bodyPr wrap="square" rtlCol="0">
            <a:spAutoFit/>
          </a:bodyPr>
          <a:lstStyle/>
          <a:p>
            <a:r>
              <a:rPr lang="en-US" sz="4400" dirty="0">
                <a:solidFill>
                  <a:srgbClr val="792989"/>
                </a:solidFill>
                <a:latin typeface="+mj-lt"/>
              </a:rPr>
              <a:t>Practical Guide to Change Agent Network</a:t>
            </a:r>
          </a:p>
        </p:txBody>
      </p:sp>
    </p:spTree>
    <p:extLst>
      <p:ext uri="{BB962C8B-B14F-4D97-AF65-F5344CB8AC3E}">
        <p14:creationId xmlns:p14="http://schemas.microsoft.com/office/powerpoint/2010/main" val="3400617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Approach</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E5FEACB-7738-4EAC-A6FA-E8172253800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grpSp>
        <p:nvGrpSpPr>
          <p:cNvPr id="22" name="Group 21">
            <a:extLst>
              <a:ext uri="{FF2B5EF4-FFF2-40B4-BE49-F238E27FC236}">
                <a16:creationId xmlns:a16="http://schemas.microsoft.com/office/drawing/2014/main" id="{65D55681-4EA2-412D-B654-7BBE1ADD6269}"/>
              </a:ext>
            </a:extLst>
          </p:cNvPr>
          <p:cNvGrpSpPr/>
          <p:nvPr/>
        </p:nvGrpSpPr>
        <p:grpSpPr>
          <a:xfrm>
            <a:off x="474949" y="1711342"/>
            <a:ext cx="11237675" cy="1036279"/>
            <a:chOff x="1320485" y="2335393"/>
            <a:chExt cx="7416000" cy="1036279"/>
          </a:xfrm>
        </p:grpSpPr>
        <p:sp>
          <p:nvSpPr>
            <p:cNvPr id="25" name="Abgerundetes Rechteck 35">
              <a:extLst>
                <a:ext uri="{FF2B5EF4-FFF2-40B4-BE49-F238E27FC236}">
                  <a16:creationId xmlns:a16="http://schemas.microsoft.com/office/drawing/2014/main" id="{6276E464-4639-42E6-A79E-DF4788BAB2E0}"/>
                </a:ext>
              </a:extLst>
            </p:cNvPr>
            <p:cNvSpPr/>
            <p:nvPr/>
          </p:nvSpPr>
          <p:spPr bwMode="gray">
            <a:xfrm>
              <a:off x="1320485" y="2551417"/>
              <a:ext cx="7416000" cy="820255"/>
            </a:xfrm>
            <a:prstGeom prst="rect">
              <a:avLst/>
            </a:prstGeom>
            <a:solidFill>
              <a:schemeClr val="bg2"/>
            </a:solidFill>
            <a:ln w="12700" cap="flat" cmpd="sng" algn="ctr">
              <a:noFill/>
              <a:prstDash val="solid"/>
              <a:miter lim="800000"/>
              <a:headEnd/>
              <a:tailEnd/>
            </a:ln>
            <a:effectLst/>
          </p:spPr>
          <p:txBody>
            <a:bodyPr lIns="91440" tIns="72000" rIns="108000" bIns="72000" anchor="ctr"/>
            <a:lstStyle>
              <a:defPPr>
                <a:defRPr lang="nl-NL"/>
              </a:defPPr>
              <a:lvl1pPr algn="r" rtl="0" eaLnBrk="0" fontAlgn="base" hangingPunct="0">
                <a:spcBef>
                  <a:spcPct val="0"/>
                </a:spcBef>
                <a:spcAft>
                  <a:spcPct val="0"/>
                </a:spcAft>
                <a:defRPr sz="1000" kern="1200">
                  <a:solidFill>
                    <a:schemeClr val="dk1"/>
                  </a:solidFill>
                  <a:latin typeface="+mn-lt"/>
                  <a:ea typeface="+mn-ea"/>
                  <a:cs typeface="+mn-cs"/>
                </a:defRPr>
              </a:lvl1pPr>
              <a:lvl2pPr marL="457152" algn="r" rtl="0" eaLnBrk="0" fontAlgn="base" hangingPunct="0">
                <a:spcBef>
                  <a:spcPct val="0"/>
                </a:spcBef>
                <a:spcAft>
                  <a:spcPct val="0"/>
                </a:spcAft>
                <a:defRPr sz="1000" kern="1200">
                  <a:solidFill>
                    <a:schemeClr val="dk1"/>
                  </a:solidFill>
                  <a:latin typeface="+mn-lt"/>
                  <a:ea typeface="+mn-ea"/>
                  <a:cs typeface="+mn-cs"/>
                </a:defRPr>
              </a:lvl2pPr>
              <a:lvl3pPr marL="914303" algn="r" rtl="0" eaLnBrk="0" fontAlgn="base" hangingPunct="0">
                <a:spcBef>
                  <a:spcPct val="0"/>
                </a:spcBef>
                <a:spcAft>
                  <a:spcPct val="0"/>
                </a:spcAft>
                <a:defRPr sz="1000" kern="1200">
                  <a:solidFill>
                    <a:schemeClr val="dk1"/>
                  </a:solidFill>
                  <a:latin typeface="+mn-lt"/>
                  <a:ea typeface="+mn-ea"/>
                  <a:cs typeface="+mn-cs"/>
                </a:defRPr>
              </a:lvl3pPr>
              <a:lvl4pPr marL="1371455" algn="r" rtl="0" eaLnBrk="0" fontAlgn="base" hangingPunct="0">
                <a:spcBef>
                  <a:spcPct val="0"/>
                </a:spcBef>
                <a:spcAft>
                  <a:spcPct val="0"/>
                </a:spcAft>
                <a:defRPr sz="1000" kern="1200">
                  <a:solidFill>
                    <a:schemeClr val="dk1"/>
                  </a:solidFill>
                  <a:latin typeface="+mn-lt"/>
                  <a:ea typeface="+mn-ea"/>
                  <a:cs typeface="+mn-cs"/>
                </a:defRPr>
              </a:lvl4pPr>
              <a:lvl5pPr marL="1828606" algn="r" rtl="0" eaLnBrk="0" fontAlgn="base" hangingPunct="0">
                <a:spcBef>
                  <a:spcPct val="0"/>
                </a:spcBef>
                <a:spcAft>
                  <a:spcPct val="0"/>
                </a:spcAft>
                <a:defRPr sz="1000" kern="1200">
                  <a:solidFill>
                    <a:schemeClr val="dk1"/>
                  </a:solidFill>
                  <a:latin typeface="+mn-lt"/>
                  <a:ea typeface="+mn-ea"/>
                  <a:cs typeface="+mn-cs"/>
                </a:defRPr>
              </a:lvl5pPr>
              <a:lvl6pPr marL="2285758" algn="l" defTabSz="914303" rtl="0" eaLnBrk="1" latinLnBrk="0" hangingPunct="1">
                <a:defRPr sz="1000" kern="1200">
                  <a:solidFill>
                    <a:schemeClr val="dk1"/>
                  </a:solidFill>
                  <a:latin typeface="+mn-lt"/>
                  <a:ea typeface="+mn-ea"/>
                  <a:cs typeface="+mn-cs"/>
                </a:defRPr>
              </a:lvl6pPr>
              <a:lvl7pPr marL="2742909" algn="l" defTabSz="914303" rtl="0" eaLnBrk="1" latinLnBrk="0" hangingPunct="1">
                <a:defRPr sz="1000" kern="1200">
                  <a:solidFill>
                    <a:schemeClr val="dk1"/>
                  </a:solidFill>
                  <a:latin typeface="+mn-lt"/>
                  <a:ea typeface="+mn-ea"/>
                  <a:cs typeface="+mn-cs"/>
                </a:defRPr>
              </a:lvl7pPr>
              <a:lvl8pPr marL="3200061" algn="l" defTabSz="914303" rtl="0" eaLnBrk="1" latinLnBrk="0" hangingPunct="1">
                <a:defRPr sz="1000" kern="1200">
                  <a:solidFill>
                    <a:schemeClr val="dk1"/>
                  </a:solidFill>
                  <a:latin typeface="+mn-lt"/>
                  <a:ea typeface="+mn-ea"/>
                  <a:cs typeface="+mn-cs"/>
                </a:defRPr>
              </a:lvl8pPr>
              <a:lvl9pPr marL="3657212" algn="l" defTabSz="914303" rtl="0" eaLnBrk="1" latinLnBrk="0" hangingPunct="1">
                <a:defRPr sz="1000" kern="1200">
                  <a:solidFill>
                    <a:schemeClr val="dk1"/>
                  </a:solidFill>
                  <a:latin typeface="+mn-lt"/>
                  <a:ea typeface="+mn-ea"/>
                  <a:cs typeface="+mn-cs"/>
                </a:defRPr>
              </a:lvl9pPr>
            </a:lstStyle>
            <a:p>
              <a:pPr marL="228600" marR="0" lvl="0" indent="-228600" algn="l" defTabSz="914400" rtl="0" eaLnBrk="0" fontAlgn="base" latinLnBrk="0" hangingPunct="0">
                <a:lnSpc>
                  <a:spcPct val="100000"/>
                </a:lnSpc>
                <a:spcBef>
                  <a:spcPts val="0"/>
                </a:spcBef>
                <a:spcAft>
                  <a:spcPct val="0"/>
                </a:spcAft>
                <a:buClr>
                  <a:schemeClr val="tx1"/>
                </a:buClr>
                <a:buSzTx/>
                <a:buFont typeface="+mj-lt"/>
                <a:buAutoNum type="arabicPeriod"/>
                <a:tabLst/>
                <a:defRPr/>
              </a:pPr>
              <a:r>
                <a:rPr kumimoji="0" lang="en-JM" sz="1400" b="0" i="0" u="none" strike="noStrike" kern="1200" cap="none" spc="0" normalizeH="0" baseline="0" noProof="0" dirty="0">
                  <a:ln>
                    <a:noFill/>
                  </a:ln>
                  <a:solidFill>
                    <a:schemeClr val="tx1"/>
                  </a:solidFill>
                  <a:effectLst/>
                  <a:uLnTx/>
                  <a:uFillTx/>
                  <a:ea typeface="+mn-ea"/>
                  <a:cs typeface="+mn-cs"/>
                </a:rPr>
                <a:t>Drive awareness among stakeholders and maximise user adoption at Go Live</a:t>
              </a:r>
            </a:p>
            <a:p>
              <a:pPr marL="228600" marR="0" lvl="0" indent="-228600" algn="l" defTabSz="914400" rtl="0" eaLnBrk="0" fontAlgn="base" latinLnBrk="0" hangingPunct="0">
                <a:lnSpc>
                  <a:spcPct val="100000"/>
                </a:lnSpc>
                <a:spcBef>
                  <a:spcPts val="0"/>
                </a:spcBef>
                <a:spcAft>
                  <a:spcPct val="0"/>
                </a:spcAft>
                <a:buClr>
                  <a:schemeClr val="tx1"/>
                </a:buClr>
                <a:buSzTx/>
                <a:buFont typeface="+mj-lt"/>
                <a:buAutoNum type="arabicPeriod"/>
                <a:tabLst/>
                <a:defRPr/>
              </a:pPr>
              <a:r>
                <a:rPr kumimoji="0" lang="en-JM" sz="1400" b="0" i="0" u="none" strike="noStrike" kern="1200" cap="none" spc="0" normalizeH="0" baseline="0" noProof="0" dirty="0">
                  <a:ln>
                    <a:noFill/>
                  </a:ln>
                  <a:solidFill>
                    <a:schemeClr val="tx1"/>
                  </a:solidFill>
                  <a:effectLst/>
                  <a:uLnTx/>
                  <a:uFillTx/>
                  <a:ea typeface="+mn-ea"/>
                  <a:cs typeface="+mn-cs"/>
                </a:rPr>
                <a:t>Identify and mitigate organisational change risks to the programme</a:t>
              </a:r>
            </a:p>
            <a:p>
              <a:pPr marL="228600" marR="0" lvl="0" indent="-228600" algn="l" defTabSz="914400" rtl="0" eaLnBrk="0" fontAlgn="base" latinLnBrk="0" hangingPunct="0">
                <a:lnSpc>
                  <a:spcPct val="100000"/>
                </a:lnSpc>
                <a:spcBef>
                  <a:spcPts val="0"/>
                </a:spcBef>
                <a:spcAft>
                  <a:spcPct val="0"/>
                </a:spcAft>
                <a:buClr>
                  <a:schemeClr val="tx1"/>
                </a:buClr>
                <a:buSzTx/>
                <a:buFont typeface="+mj-lt"/>
                <a:buAutoNum type="arabicPeriod"/>
                <a:tabLst/>
                <a:defRPr/>
              </a:pPr>
              <a:r>
                <a:rPr kumimoji="0" lang="en-JM" sz="1400" b="0" i="0" u="none" strike="noStrike" kern="1200" cap="none" spc="0" normalizeH="0" baseline="0" noProof="0" dirty="0">
                  <a:ln>
                    <a:noFill/>
                  </a:ln>
                  <a:solidFill>
                    <a:schemeClr val="tx1"/>
                  </a:solidFill>
                  <a:effectLst/>
                  <a:uLnTx/>
                  <a:uFillTx/>
                  <a:ea typeface="+mn-ea"/>
                  <a:cs typeface="+mn-cs"/>
                </a:rPr>
                <a:t>Realise expected business value and programme benefits in line with business strategy</a:t>
              </a:r>
            </a:p>
          </p:txBody>
        </p:sp>
        <p:sp>
          <p:nvSpPr>
            <p:cNvPr id="29" name="Rectangle 28">
              <a:extLst>
                <a:ext uri="{FF2B5EF4-FFF2-40B4-BE49-F238E27FC236}">
                  <a16:creationId xmlns:a16="http://schemas.microsoft.com/office/drawing/2014/main" id="{D0CA6315-8083-46FF-9158-10F0ABB658F6}"/>
                </a:ext>
              </a:extLst>
            </p:cNvPr>
            <p:cNvSpPr/>
            <p:nvPr/>
          </p:nvSpPr>
          <p:spPr>
            <a:xfrm>
              <a:off x="1320485" y="2335393"/>
              <a:ext cx="7415999" cy="244191"/>
            </a:xfrm>
            <a:prstGeom prst="rect">
              <a:avLst/>
            </a:prstGeom>
            <a:solidFill>
              <a:schemeClr val="tx2"/>
            </a:solidFill>
            <a:ln w="12700" cap="flat" cmpd="sng" algn="ctr">
              <a:noFill/>
              <a:prstDash val="solid"/>
              <a:miter lim="800000"/>
            </a:ln>
            <a:effectLst/>
          </p:spPr>
          <p:txBody>
            <a:bodyPr rtlCol="0" anchor="ctr"/>
            <a:lstStyle/>
            <a:p>
              <a:pPr marL="0" marR="0" lvl="0" indent="0" defTabSz="914400" eaLnBrk="1" fontAlgn="auto" latinLnBrk="0" hangingPunct="1">
                <a:lnSpc>
                  <a:spcPct val="110000"/>
                </a:lnSpc>
                <a:spcBef>
                  <a:spcPts val="0"/>
                </a:spcBef>
                <a:spcAft>
                  <a:spcPts val="0"/>
                </a:spcAft>
                <a:buClrTx/>
                <a:buSzTx/>
                <a:buFontTx/>
                <a:buNone/>
                <a:tabLst/>
                <a:defRPr/>
              </a:pPr>
              <a:r>
                <a:rPr kumimoji="0" lang="en-JM" sz="1400" b="1" i="0" u="none" strike="noStrike" kern="0" cap="none" spc="0" normalizeH="0" baseline="0" noProof="0" dirty="0">
                  <a:ln>
                    <a:noFill/>
                  </a:ln>
                  <a:solidFill>
                    <a:schemeClr val="bg1"/>
                  </a:solidFill>
                  <a:effectLst/>
                  <a:uLnTx/>
                  <a:uFillTx/>
                  <a:ea typeface="Times New Roman"/>
                  <a:cs typeface="Times New Roman"/>
                </a:rPr>
                <a:t>Leverage a Change Agent </a:t>
              </a:r>
              <a:r>
                <a:rPr lang="en-JM" sz="1400" b="1" kern="0" dirty="0">
                  <a:solidFill>
                    <a:schemeClr val="bg1"/>
                  </a:solidFill>
                  <a:ea typeface="Times New Roman"/>
                  <a:cs typeface="Times New Roman"/>
                </a:rPr>
                <a:t>n</a:t>
              </a:r>
              <a:r>
                <a:rPr kumimoji="0" lang="en-JM" sz="1400" b="1" i="0" u="none" strike="noStrike" kern="0" cap="none" spc="0" normalizeH="0" baseline="0" noProof="0" dirty="0" err="1">
                  <a:ln>
                    <a:noFill/>
                  </a:ln>
                  <a:solidFill>
                    <a:schemeClr val="bg1"/>
                  </a:solidFill>
                  <a:effectLst/>
                  <a:uLnTx/>
                  <a:uFillTx/>
                  <a:ea typeface="Times New Roman"/>
                  <a:cs typeface="Times New Roman"/>
                </a:rPr>
                <a:t>etwork</a:t>
              </a:r>
              <a:r>
                <a:rPr kumimoji="0" lang="en-JM" sz="1400" b="1" i="0" u="none" strike="noStrike" kern="0" cap="none" spc="0" normalizeH="0" baseline="0" noProof="0" dirty="0">
                  <a:ln>
                    <a:noFill/>
                  </a:ln>
                  <a:solidFill>
                    <a:schemeClr val="bg1"/>
                  </a:solidFill>
                  <a:effectLst/>
                  <a:uLnTx/>
                  <a:uFillTx/>
                  <a:ea typeface="Times New Roman"/>
                  <a:cs typeface="Times New Roman"/>
                </a:rPr>
                <a:t> to cascade communications and engage the organisation to: </a:t>
              </a:r>
            </a:p>
          </p:txBody>
        </p:sp>
      </p:grpSp>
      <p:sp>
        <p:nvSpPr>
          <p:cNvPr id="31" name="Abgerundetes Rechteck 35">
            <a:extLst>
              <a:ext uri="{FF2B5EF4-FFF2-40B4-BE49-F238E27FC236}">
                <a16:creationId xmlns:a16="http://schemas.microsoft.com/office/drawing/2014/main" id="{CAA74D30-DA21-437E-95C8-8D9C060BD853}"/>
              </a:ext>
            </a:extLst>
          </p:cNvPr>
          <p:cNvSpPr/>
          <p:nvPr/>
        </p:nvSpPr>
        <p:spPr bwMode="gray">
          <a:xfrm>
            <a:off x="473491" y="3195502"/>
            <a:ext cx="11237675" cy="2874709"/>
          </a:xfrm>
          <a:prstGeom prst="rect">
            <a:avLst/>
          </a:prstGeom>
          <a:solidFill>
            <a:schemeClr val="bg2"/>
          </a:solidFill>
          <a:ln w="12700" cap="flat" cmpd="sng" algn="ctr">
            <a:noFill/>
            <a:prstDash val="solid"/>
            <a:miter lim="800000"/>
            <a:headEnd/>
            <a:tailEnd/>
          </a:ln>
          <a:effectLst/>
        </p:spPr>
        <p:txBody>
          <a:bodyPr lIns="720000" tIns="72000" rIns="108000" bIns="72000" anchor="ctr"/>
          <a:lstStyle>
            <a:defPPr>
              <a:defRPr lang="nl-NL"/>
            </a:defPPr>
            <a:lvl1pPr algn="r" rtl="0" eaLnBrk="0" fontAlgn="base" hangingPunct="0">
              <a:spcBef>
                <a:spcPct val="0"/>
              </a:spcBef>
              <a:spcAft>
                <a:spcPct val="0"/>
              </a:spcAft>
              <a:defRPr sz="1000" kern="1200">
                <a:solidFill>
                  <a:schemeClr val="dk1"/>
                </a:solidFill>
                <a:latin typeface="+mn-lt"/>
                <a:ea typeface="+mn-ea"/>
                <a:cs typeface="+mn-cs"/>
              </a:defRPr>
            </a:lvl1pPr>
            <a:lvl2pPr marL="457152" algn="r" rtl="0" eaLnBrk="0" fontAlgn="base" hangingPunct="0">
              <a:spcBef>
                <a:spcPct val="0"/>
              </a:spcBef>
              <a:spcAft>
                <a:spcPct val="0"/>
              </a:spcAft>
              <a:defRPr sz="1000" kern="1200">
                <a:solidFill>
                  <a:schemeClr val="dk1"/>
                </a:solidFill>
                <a:latin typeface="+mn-lt"/>
                <a:ea typeface="+mn-ea"/>
                <a:cs typeface="+mn-cs"/>
              </a:defRPr>
            </a:lvl2pPr>
            <a:lvl3pPr marL="914303" algn="r" rtl="0" eaLnBrk="0" fontAlgn="base" hangingPunct="0">
              <a:spcBef>
                <a:spcPct val="0"/>
              </a:spcBef>
              <a:spcAft>
                <a:spcPct val="0"/>
              </a:spcAft>
              <a:defRPr sz="1000" kern="1200">
                <a:solidFill>
                  <a:schemeClr val="dk1"/>
                </a:solidFill>
                <a:latin typeface="+mn-lt"/>
                <a:ea typeface="+mn-ea"/>
                <a:cs typeface="+mn-cs"/>
              </a:defRPr>
            </a:lvl3pPr>
            <a:lvl4pPr marL="1371455" algn="r" rtl="0" eaLnBrk="0" fontAlgn="base" hangingPunct="0">
              <a:spcBef>
                <a:spcPct val="0"/>
              </a:spcBef>
              <a:spcAft>
                <a:spcPct val="0"/>
              </a:spcAft>
              <a:defRPr sz="1000" kern="1200">
                <a:solidFill>
                  <a:schemeClr val="dk1"/>
                </a:solidFill>
                <a:latin typeface="+mn-lt"/>
                <a:ea typeface="+mn-ea"/>
                <a:cs typeface="+mn-cs"/>
              </a:defRPr>
            </a:lvl4pPr>
            <a:lvl5pPr marL="1828606" algn="r" rtl="0" eaLnBrk="0" fontAlgn="base" hangingPunct="0">
              <a:spcBef>
                <a:spcPct val="0"/>
              </a:spcBef>
              <a:spcAft>
                <a:spcPct val="0"/>
              </a:spcAft>
              <a:defRPr sz="1000" kern="1200">
                <a:solidFill>
                  <a:schemeClr val="dk1"/>
                </a:solidFill>
                <a:latin typeface="+mn-lt"/>
                <a:ea typeface="+mn-ea"/>
                <a:cs typeface="+mn-cs"/>
              </a:defRPr>
            </a:lvl5pPr>
            <a:lvl6pPr marL="2285758" algn="l" defTabSz="914303" rtl="0" eaLnBrk="1" latinLnBrk="0" hangingPunct="1">
              <a:defRPr sz="1000" kern="1200">
                <a:solidFill>
                  <a:schemeClr val="dk1"/>
                </a:solidFill>
                <a:latin typeface="+mn-lt"/>
                <a:ea typeface="+mn-ea"/>
                <a:cs typeface="+mn-cs"/>
              </a:defRPr>
            </a:lvl6pPr>
            <a:lvl7pPr marL="2742909" algn="l" defTabSz="914303" rtl="0" eaLnBrk="1" latinLnBrk="0" hangingPunct="1">
              <a:defRPr sz="1000" kern="1200">
                <a:solidFill>
                  <a:schemeClr val="dk1"/>
                </a:solidFill>
                <a:latin typeface="+mn-lt"/>
                <a:ea typeface="+mn-ea"/>
                <a:cs typeface="+mn-cs"/>
              </a:defRPr>
            </a:lvl7pPr>
            <a:lvl8pPr marL="3200061" algn="l" defTabSz="914303" rtl="0" eaLnBrk="1" latinLnBrk="0" hangingPunct="1">
              <a:defRPr sz="1000" kern="1200">
                <a:solidFill>
                  <a:schemeClr val="dk1"/>
                </a:solidFill>
                <a:latin typeface="+mn-lt"/>
                <a:ea typeface="+mn-ea"/>
                <a:cs typeface="+mn-cs"/>
              </a:defRPr>
            </a:lvl8pPr>
            <a:lvl9pPr marL="3657212" algn="l" defTabSz="914303" rtl="0" eaLnBrk="1" latinLnBrk="0" hangingPunct="1">
              <a:defRPr sz="1000" kern="1200">
                <a:solidFill>
                  <a:schemeClr val="dk1"/>
                </a:solidFill>
                <a:latin typeface="+mn-lt"/>
                <a:ea typeface="+mn-ea"/>
                <a:cs typeface="+mn-cs"/>
              </a:defRPr>
            </a:lvl9pPr>
          </a:lstStyle>
          <a:p>
            <a:pPr marL="0" marR="0" lvl="0" indent="0" algn="l" defTabSz="914400" rtl="0" eaLnBrk="0" fontAlgn="base" latinLnBrk="0" hangingPunct="0">
              <a:lnSpc>
                <a:spcPct val="100000"/>
              </a:lnSpc>
              <a:spcBef>
                <a:spcPts val="300"/>
              </a:spcBef>
              <a:spcAft>
                <a:spcPct val="0"/>
              </a:spcAft>
              <a:buClr>
                <a:srgbClr val="FFD200"/>
              </a:buClr>
              <a:buSzTx/>
              <a:buFontTx/>
              <a:buNone/>
              <a:tabLst/>
              <a:defRPr/>
            </a:pPr>
            <a:r>
              <a:rPr kumimoji="0" lang="en-JM" sz="1200" b="0" i="0" u="none" strike="noStrike" kern="1200" cap="none" spc="0" normalizeH="0" baseline="0" noProof="0" dirty="0">
                <a:ln>
                  <a:noFill/>
                </a:ln>
                <a:solidFill>
                  <a:prstClr val="white"/>
                </a:solidFill>
                <a:effectLst/>
                <a:uLnTx/>
                <a:uFillTx/>
                <a:latin typeface="Futura"/>
                <a:ea typeface="+mn-ea"/>
                <a:cs typeface="+mn-cs"/>
              </a:rPr>
              <a:t>                                                                                          </a:t>
            </a:r>
          </a:p>
        </p:txBody>
      </p:sp>
      <p:sp>
        <p:nvSpPr>
          <p:cNvPr id="32" name="Rectangle 31">
            <a:extLst>
              <a:ext uri="{FF2B5EF4-FFF2-40B4-BE49-F238E27FC236}">
                <a16:creationId xmlns:a16="http://schemas.microsoft.com/office/drawing/2014/main" id="{94FACB8A-0C06-4EB3-91F3-10513BB8CC87}"/>
              </a:ext>
            </a:extLst>
          </p:cNvPr>
          <p:cNvSpPr/>
          <p:nvPr/>
        </p:nvSpPr>
        <p:spPr>
          <a:xfrm>
            <a:off x="474950" y="2904079"/>
            <a:ext cx="11237672" cy="291423"/>
          </a:xfrm>
          <a:prstGeom prst="rect">
            <a:avLst/>
          </a:prstGeom>
          <a:solidFill>
            <a:schemeClr val="tx2"/>
          </a:solidFill>
          <a:ln w="12700" cap="flat" cmpd="sng" algn="ctr">
            <a:noFill/>
            <a:prstDash val="solid"/>
            <a:miter lim="800000"/>
          </a:ln>
          <a:effectLst/>
        </p:spPr>
        <p:txBody>
          <a:bodyPr rtlCol="0" anchor="ctr"/>
          <a:lstStyle/>
          <a:p>
            <a:pPr marL="0" marR="0" lvl="0" indent="0" defTabSz="914400" eaLnBrk="1" fontAlgn="auto" latinLnBrk="0" hangingPunct="1">
              <a:lnSpc>
                <a:spcPct val="110000"/>
              </a:lnSpc>
              <a:spcBef>
                <a:spcPts val="0"/>
              </a:spcBef>
              <a:spcAft>
                <a:spcPts val="0"/>
              </a:spcAft>
              <a:buClrTx/>
              <a:buSzTx/>
              <a:buFontTx/>
              <a:buNone/>
              <a:tabLst/>
              <a:defRPr/>
            </a:pPr>
            <a:r>
              <a:rPr kumimoji="0" lang="en-GB" sz="1400" b="1" i="0" u="none" strike="noStrike" kern="0" cap="none" spc="0" normalizeH="0" baseline="0" noProof="0" dirty="0">
                <a:ln>
                  <a:noFill/>
                </a:ln>
                <a:solidFill>
                  <a:schemeClr val="bg1"/>
                </a:solidFill>
                <a:effectLst/>
                <a:uLnTx/>
                <a:uFillTx/>
                <a:ea typeface="Times New Roman"/>
                <a:cs typeface="Times New Roman"/>
              </a:rPr>
              <a:t>Change </a:t>
            </a:r>
            <a:r>
              <a:rPr lang="en-GB" sz="1400" b="1" kern="0" dirty="0">
                <a:solidFill>
                  <a:schemeClr val="bg1"/>
                </a:solidFill>
                <a:ea typeface="Times New Roman"/>
                <a:cs typeface="Times New Roman"/>
              </a:rPr>
              <a:t>a</a:t>
            </a:r>
            <a:r>
              <a:rPr kumimoji="0" lang="en-GB" sz="1400" b="1" i="0" u="none" strike="noStrike" kern="0" cap="none" spc="0" normalizeH="0" baseline="0" noProof="0" dirty="0">
                <a:ln>
                  <a:noFill/>
                </a:ln>
                <a:solidFill>
                  <a:schemeClr val="bg1"/>
                </a:solidFill>
                <a:effectLst/>
                <a:uLnTx/>
                <a:uFillTx/>
                <a:ea typeface="Times New Roman"/>
                <a:cs typeface="Times New Roman"/>
              </a:rPr>
              <a:t>gent </a:t>
            </a:r>
            <a:r>
              <a:rPr lang="en-GB" sz="1400" b="1" kern="0" dirty="0">
                <a:solidFill>
                  <a:schemeClr val="bg1"/>
                </a:solidFill>
                <a:ea typeface="Times New Roman"/>
                <a:cs typeface="Times New Roman"/>
              </a:rPr>
              <a:t>e</a:t>
            </a:r>
            <a:r>
              <a:rPr kumimoji="0" lang="en-GB" sz="1400" b="1" i="0" u="none" strike="noStrike" kern="0" cap="none" spc="0" normalizeH="0" baseline="0" noProof="0" dirty="0">
                <a:ln>
                  <a:noFill/>
                </a:ln>
                <a:solidFill>
                  <a:schemeClr val="bg1"/>
                </a:solidFill>
                <a:effectLst/>
                <a:uLnTx/>
                <a:uFillTx/>
                <a:ea typeface="Times New Roman"/>
                <a:cs typeface="Times New Roman"/>
              </a:rPr>
              <a:t>ngagement model</a:t>
            </a:r>
          </a:p>
        </p:txBody>
      </p:sp>
      <p:sp>
        <p:nvSpPr>
          <p:cNvPr id="33" name="Rectangle 32">
            <a:extLst>
              <a:ext uri="{FF2B5EF4-FFF2-40B4-BE49-F238E27FC236}">
                <a16:creationId xmlns:a16="http://schemas.microsoft.com/office/drawing/2014/main" id="{DA654B02-EA96-4CF8-A783-E9EA16AEDC51}"/>
              </a:ext>
            </a:extLst>
          </p:cNvPr>
          <p:cNvSpPr/>
          <p:nvPr/>
        </p:nvSpPr>
        <p:spPr>
          <a:xfrm>
            <a:off x="5625869" y="4043147"/>
            <a:ext cx="4334851"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JM" sz="1400" b="1" i="1" u="none" strike="noStrike" kern="0" cap="none" spc="0" normalizeH="0" baseline="0" noProof="0" dirty="0">
                <a:ln>
                  <a:noFill/>
                </a:ln>
                <a:effectLst/>
                <a:uLnTx/>
                <a:uFillTx/>
              </a:rPr>
              <a:t>A network of team leaders, managers and super users enabled to help the organisation understand and implement the changes impacting day to day activities</a:t>
            </a:r>
            <a:endParaRPr kumimoji="0" lang="en-GB" sz="1400" b="1" i="1" u="none" strike="noStrike" kern="0" cap="none" spc="0" normalizeH="0" baseline="0" noProof="0" dirty="0">
              <a:ln>
                <a:noFill/>
              </a:ln>
              <a:effectLst/>
              <a:uLnTx/>
              <a:uFillTx/>
            </a:endParaRPr>
          </a:p>
        </p:txBody>
      </p:sp>
      <p:pic>
        <p:nvPicPr>
          <p:cNvPr id="34" name="Picture 6" descr="http://www.mbd2.com/forum/balloon_Animal_Blog/wp-content/uploads/2009/09/networking_people.gif">
            <a:extLst>
              <a:ext uri="{FF2B5EF4-FFF2-40B4-BE49-F238E27FC236}">
                <a16:creationId xmlns:a16="http://schemas.microsoft.com/office/drawing/2014/main" id="{543ECC2E-38AF-4EE4-B767-AB995007E7A3}"/>
              </a:ext>
            </a:extLst>
          </p:cNvPr>
          <p:cNvPicPr>
            <a:picLocks noChangeAspect="1" noChangeArrowheads="1"/>
          </p:cNvPicPr>
          <p:nvPr/>
        </p:nvPicPr>
        <p:blipFill>
          <a:blip r:embed="rId2" cstate="print"/>
          <a:srcRect/>
          <a:stretch>
            <a:fillRect/>
          </a:stretch>
        </p:blipFill>
        <p:spPr bwMode="auto">
          <a:xfrm>
            <a:off x="3046327" y="3472409"/>
            <a:ext cx="1252235" cy="861320"/>
          </a:xfrm>
          <a:prstGeom prst="rect">
            <a:avLst/>
          </a:prstGeom>
          <a:noFill/>
        </p:spPr>
      </p:pic>
      <p:sp>
        <p:nvSpPr>
          <p:cNvPr id="35" name="Down Arrow 40">
            <a:extLst>
              <a:ext uri="{FF2B5EF4-FFF2-40B4-BE49-F238E27FC236}">
                <a16:creationId xmlns:a16="http://schemas.microsoft.com/office/drawing/2014/main" id="{10DBD1DB-694F-4F40-AAB8-A87597497577}"/>
              </a:ext>
            </a:extLst>
          </p:cNvPr>
          <p:cNvSpPr/>
          <p:nvPr/>
        </p:nvSpPr>
        <p:spPr bwMode="auto">
          <a:xfrm>
            <a:off x="3298110" y="4531440"/>
            <a:ext cx="252852" cy="500742"/>
          </a:xfrm>
          <a:prstGeom prst="downArrow">
            <a:avLst/>
          </a:prstGeom>
          <a:solidFill>
            <a:schemeClr val="tx2"/>
          </a:solidFill>
          <a:ln w="19050" cap="flat" cmpd="sng" algn="ctr">
            <a:solidFill>
              <a:srgbClr val="843593"/>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1" i="0" u="none" strike="noStrike" kern="0" cap="none" spc="0" normalizeH="0" baseline="0" noProof="0" dirty="0">
              <a:ln>
                <a:noFill/>
              </a:ln>
              <a:solidFill>
                <a:srgbClr val="000000"/>
              </a:solidFill>
              <a:effectLst/>
              <a:uLnTx/>
              <a:uFillTx/>
              <a:latin typeface="Arial" charset="0"/>
            </a:endParaRPr>
          </a:p>
        </p:txBody>
      </p:sp>
      <p:sp>
        <p:nvSpPr>
          <p:cNvPr id="36" name="Down Arrow 41">
            <a:extLst>
              <a:ext uri="{FF2B5EF4-FFF2-40B4-BE49-F238E27FC236}">
                <a16:creationId xmlns:a16="http://schemas.microsoft.com/office/drawing/2014/main" id="{750AEC77-5656-4358-868C-68DFBBF23D15}"/>
              </a:ext>
            </a:extLst>
          </p:cNvPr>
          <p:cNvSpPr/>
          <p:nvPr/>
        </p:nvSpPr>
        <p:spPr bwMode="auto">
          <a:xfrm rot="10800000">
            <a:off x="3756552" y="4509412"/>
            <a:ext cx="278137" cy="489858"/>
          </a:xfrm>
          <a:prstGeom prst="downArrow">
            <a:avLst/>
          </a:prstGeom>
          <a:solidFill>
            <a:schemeClr val="tx2"/>
          </a:solidFill>
          <a:ln w="19050" cap="flat" cmpd="sng" algn="ctr">
            <a:solidFill>
              <a:srgbClr val="843593"/>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1" i="0" u="none" strike="noStrike" kern="0" cap="none" spc="0" normalizeH="0" baseline="0" noProof="0" dirty="0">
              <a:ln>
                <a:noFill/>
              </a:ln>
              <a:solidFill>
                <a:srgbClr val="000000"/>
              </a:solidFill>
              <a:effectLst/>
              <a:uLnTx/>
              <a:uFillTx/>
              <a:latin typeface="Arial" charset="0"/>
            </a:endParaRPr>
          </a:p>
        </p:txBody>
      </p:sp>
      <p:sp>
        <p:nvSpPr>
          <p:cNvPr id="37" name="TextBox 36">
            <a:extLst>
              <a:ext uri="{FF2B5EF4-FFF2-40B4-BE49-F238E27FC236}">
                <a16:creationId xmlns:a16="http://schemas.microsoft.com/office/drawing/2014/main" id="{C6FE864D-988A-458C-85DE-CB93C87DE33B}"/>
              </a:ext>
            </a:extLst>
          </p:cNvPr>
          <p:cNvSpPr txBox="1"/>
          <p:nvPr/>
        </p:nvSpPr>
        <p:spPr>
          <a:xfrm>
            <a:off x="3007109" y="4278580"/>
            <a:ext cx="1508746" cy="230832"/>
          </a:xfrm>
          <a:prstGeom prst="rect">
            <a:avLst/>
          </a:prstGeom>
          <a:noFill/>
        </p:spPr>
        <p:txBody>
          <a:bodyPr wrap="none" rtlCol="0">
            <a:spAutoFit/>
          </a:bodyPr>
          <a:lstStyle/>
          <a:p>
            <a:pPr algn="ctr" fontAlgn="base">
              <a:spcBef>
                <a:spcPct val="0"/>
              </a:spcBef>
              <a:spcAft>
                <a:spcPct val="0"/>
              </a:spcAft>
            </a:pPr>
            <a:r>
              <a:rPr lang="en-US" sz="900" b="1" dirty="0">
                <a:latin typeface="Futura"/>
                <a:cs typeface="Arial"/>
              </a:rPr>
              <a:t>Change Agent Network</a:t>
            </a:r>
          </a:p>
        </p:txBody>
      </p:sp>
      <p:sp>
        <p:nvSpPr>
          <p:cNvPr id="38" name="Oval 37">
            <a:extLst>
              <a:ext uri="{FF2B5EF4-FFF2-40B4-BE49-F238E27FC236}">
                <a16:creationId xmlns:a16="http://schemas.microsoft.com/office/drawing/2014/main" id="{3A104E64-5A16-4588-8E43-EEE040AF01DE}"/>
              </a:ext>
            </a:extLst>
          </p:cNvPr>
          <p:cNvSpPr/>
          <p:nvPr/>
        </p:nvSpPr>
        <p:spPr bwMode="auto">
          <a:xfrm>
            <a:off x="2067369" y="3351960"/>
            <a:ext cx="3164948" cy="2438788"/>
          </a:xfrm>
          <a:prstGeom prst="ellipse">
            <a:avLst/>
          </a:prstGeom>
          <a:noFill/>
          <a:ln w="19050" cap="flat" cmpd="sng" algn="ctr">
            <a:solidFill>
              <a:schemeClr val="tx2"/>
            </a:solidFill>
            <a:prstDash val="sys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1" i="0" u="none" strike="noStrike" kern="0" cap="none" spc="0" normalizeH="0" baseline="0" noProof="0" dirty="0">
              <a:ln>
                <a:noFill/>
              </a:ln>
              <a:solidFill>
                <a:srgbClr val="000000"/>
              </a:solidFill>
              <a:effectLst/>
              <a:uLnTx/>
              <a:uFillTx/>
              <a:latin typeface="Arial" charset="0"/>
            </a:endParaRPr>
          </a:p>
        </p:txBody>
      </p:sp>
      <p:grpSp>
        <p:nvGrpSpPr>
          <p:cNvPr id="3" name="Group 2">
            <a:extLst>
              <a:ext uri="{FF2B5EF4-FFF2-40B4-BE49-F238E27FC236}">
                <a16:creationId xmlns:a16="http://schemas.microsoft.com/office/drawing/2014/main" id="{18BFAE0D-3F79-4BEF-9DB7-58505BBE0344}"/>
              </a:ext>
            </a:extLst>
          </p:cNvPr>
          <p:cNvGrpSpPr/>
          <p:nvPr/>
        </p:nvGrpSpPr>
        <p:grpSpPr>
          <a:xfrm>
            <a:off x="1990739" y="5069231"/>
            <a:ext cx="3385181" cy="764631"/>
            <a:chOff x="2192392" y="5070668"/>
            <a:chExt cx="3385181" cy="764631"/>
          </a:xfrm>
        </p:grpSpPr>
        <p:pic>
          <p:nvPicPr>
            <p:cNvPr id="39" name="Picture 4" descr="http://www.a2bconcepts.com/wp-content/uploads/2011/03/people_network.gif">
              <a:extLst>
                <a:ext uri="{FF2B5EF4-FFF2-40B4-BE49-F238E27FC236}">
                  <a16:creationId xmlns:a16="http://schemas.microsoft.com/office/drawing/2014/main" id="{EED3B1F2-FF45-4FB8-9485-FAF73D1039E9}"/>
                </a:ext>
              </a:extLst>
            </p:cNvPr>
            <p:cNvPicPr>
              <a:picLocks noChangeAspect="1" noChangeArrowheads="1"/>
            </p:cNvPicPr>
            <p:nvPr/>
          </p:nvPicPr>
          <p:blipFill>
            <a:blip r:embed="rId3" cstate="print"/>
            <a:srcRect/>
            <a:stretch>
              <a:fillRect/>
            </a:stretch>
          </p:blipFill>
          <p:spPr bwMode="auto">
            <a:xfrm>
              <a:off x="2192392" y="5070668"/>
              <a:ext cx="1137757" cy="764631"/>
            </a:xfrm>
            <a:prstGeom prst="rect">
              <a:avLst/>
            </a:prstGeom>
            <a:noFill/>
          </p:spPr>
        </p:pic>
        <p:pic>
          <p:nvPicPr>
            <p:cNvPr id="40" name="Picture 4" descr="http://www.a2bconcepts.com/wp-content/uploads/2011/03/people_network.gif">
              <a:extLst>
                <a:ext uri="{FF2B5EF4-FFF2-40B4-BE49-F238E27FC236}">
                  <a16:creationId xmlns:a16="http://schemas.microsoft.com/office/drawing/2014/main" id="{4D79C83E-1DE0-47F3-9C38-42DED1E87E81}"/>
                </a:ext>
              </a:extLst>
            </p:cNvPr>
            <p:cNvPicPr>
              <a:picLocks noChangeAspect="1" noChangeArrowheads="1"/>
            </p:cNvPicPr>
            <p:nvPr/>
          </p:nvPicPr>
          <p:blipFill>
            <a:blip r:embed="rId3" cstate="print"/>
            <a:srcRect/>
            <a:stretch>
              <a:fillRect/>
            </a:stretch>
          </p:blipFill>
          <p:spPr bwMode="auto">
            <a:xfrm>
              <a:off x="3302059" y="5070668"/>
              <a:ext cx="1137757" cy="764631"/>
            </a:xfrm>
            <a:prstGeom prst="rect">
              <a:avLst/>
            </a:prstGeom>
            <a:noFill/>
          </p:spPr>
        </p:pic>
        <p:pic>
          <p:nvPicPr>
            <p:cNvPr id="41" name="Picture 4" descr="http://www.a2bconcepts.com/wp-content/uploads/2011/03/people_network.gif">
              <a:extLst>
                <a:ext uri="{FF2B5EF4-FFF2-40B4-BE49-F238E27FC236}">
                  <a16:creationId xmlns:a16="http://schemas.microsoft.com/office/drawing/2014/main" id="{ED31D708-C2FF-46A5-B517-022DEB5E12CC}"/>
                </a:ext>
              </a:extLst>
            </p:cNvPr>
            <p:cNvPicPr>
              <a:picLocks noChangeAspect="1" noChangeArrowheads="1"/>
            </p:cNvPicPr>
            <p:nvPr/>
          </p:nvPicPr>
          <p:blipFill>
            <a:blip r:embed="rId3" cstate="print"/>
            <a:srcRect/>
            <a:stretch>
              <a:fillRect/>
            </a:stretch>
          </p:blipFill>
          <p:spPr bwMode="auto">
            <a:xfrm>
              <a:off x="4439816" y="5070668"/>
              <a:ext cx="1137757" cy="764631"/>
            </a:xfrm>
            <a:prstGeom prst="rect">
              <a:avLst/>
            </a:prstGeom>
            <a:noFill/>
          </p:spPr>
        </p:pic>
      </p:grpSp>
      <p:sp>
        <p:nvSpPr>
          <p:cNvPr id="44" name="Isosceles Triangle 43">
            <a:extLst>
              <a:ext uri="{FF2B5EF4-FFF2-40B4-BE49-F238E27FC236}">
                <a16:creationId xmlns:a16="http://schemas.microsoft.com/office/drawing/2014/main" id="{9D6D3C5C-2DF3-4A67-8F46-55F46CB76D9D}"/>
              </a:ext>
            </a:extLst>
          </p:cNvPr>
          <p:cNvSpPr/>
          <p:nvPr/>
        </p:nvSpPr>
        <p:spPr bwMode="auto">
          <a:xfrm rot="8537218">
            <a:off x="1999773" y="4821384"/>
            <a:ext cx="334480" cy="180000"/>
          </a:xfrm>
          <a:prstGeom prst="triangle">
            <a:avLst/>
          </a:prstGeom>
          <a:solidFill>
            <a:schemeClr val="tx2"/>
          </a:solidFill>
          <a:ln w="19050" cap="flat" cmpd="sng" algn="ctr">
            <a:solidFill>
              <a:srgbClr val="843593"/>
            </a:solidFill>
            <a:prstDash val="solid"/>
            <a:round/>
            <a:headEnd type="none" w="med" len="med"/>
            <a:tailEnd type="none" w="med" len="med"/>
          </a:ln>
          <a:effectLst>
            <a:outerShdw dist="71842" dir="2700000" algn="ctr" rotWithShape="0">
              <a:srgbClr val="E7E6E6">
                <a:alpha val="50000"/>
              </a:srgbClr>
            </a:outerShdw>
          </a:effectLst>
        </p:spPr>
        <p:txBody>
          <a:bodyPr vert="horz" wrap="square" lIns="0" tIns="0" rIns="0" bIns="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1" i="0" u="none" strike="noStrike" kern="0" cap="none" spc="0" normalizeH="0" baseline="0" noProof="0" dirty="0">
              <a:ln>
                <a:noFill/>
              </a:ln>
              <a:solidFill>
                <a:srgbClr val="000000"/>
              </a:solidFill>
              <a:effectLst/>
              <a:uLnTx/>
              <a:uFillTx/>
              <a:latin typeface="Arial" charset="0"/>
            </a:endParaRPr>
          </a:p>
        </p:txBody>
      </p:sp>
      <p:sp>
        <p:nvSpPr>
          <p:cNvPr id="52" name="Isosceles Triangle 51">
            <a:extLst>
              <a:ext uri="{FF2B5EF4-FFF2-40B4-BE49-F238E27FC236}">
                <a16:creationId xmlns:a16="http://schemas.microsoft.com/office/drawing/2014/main" id="{E79D9A34-32BF-4182-9C08-2EA693D947D9}"/>
              </a:ext>
            </a:extLst>
          </p:cNvPr>
          <p:cNvSpPr/>
          <p:nvPr/>
        </p:nvSpPr>
        <p:spPr bwMode="auto">
          <a:xfrm rot="8537218">
            <a:off x="4596426" y="3570736"/>
            <a:ext cx="334480" cy="180000"/>
          </a:xfrm>
          <a:prstGeom prst="triangle">
            <a:avLst/>
          </a:prstGeom>
          <a:solidFill>
            <a:schemeClr val="tx2"/>
          </a:solidFill>
          <a:ln w="19050" cap="flat" cmpd="sng" algn="ctr">
            <a:solidFill>
              <a:srgbClr val="843593"/>
            </a:solidFill>
            <a:prstDash val="solid"/>
            <a:round/>
            <a:headEnd type="none" w="med" len="med"/>
            <a:tailEnd type="none" w="med" len="med"/>
          </a:ln>
          <a:effectLst>
            <a:outerShdw dist="71842" dir="2700000" algn="ctr" rotWithShape="0">
              <a:srgbClr val="E7E6E6">
                <a:alpha val="50000"/>
              </a:srgbClr>
            </a:outerShdw>
          </a:effectLst>
        </p:spPr>
        <p:txBody>
          <a:bodyPr vert="horz" wrap="square" lIns="0" tIns="0" rIns="0" bIns="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1" i="0" u="none" strike="noStrike" kern="0" cap="none" spc="0" normalizeH="0" baseline="0" noProof="0" dirty="0">
              <a:ln>
                <a:noFill/>
              </a:ln>
              <a:solidFill>
                <a:srgbClr val="000000"/>
              </a:solidFill>
              <a:effectLst/>
              <a:uLnTx/>
              <a:uFillTx/>
              <a:latin typeface="Arial" charset="0"/>
            </a:endParaRPr>
          </a:p>
        </p:txBody>
      </p:sp>
    </p:spTree>
    <p:extLst>
      <p:ext uri="{BB962C8B-B14F-4D97-AF65-F5344CB8AC3E}">
        <p14:creationId xmlns:p14="http://schemas.microsoft.com/office/powerpoint/2010/main" val="2681058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Characteristics of change agents</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E5FEACB-7738-4EAC-A6FA-E8172253800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grpSp>
        <p:nvGrpSpPr>
          <p:cNvPr id="20" name="Group 19">
            <a:extLst>
              <a:ext uri="{FF2B5EF4-FFF2-40B4-BE49-F238E27FC236}">
                <a16:creationId xmlns:a16="http://schemas.microsoft.com/office/drawing/2014/main" id="{FE729AD4-1F92-40E2-9143-C6AFCF508635}"/>
              </a:ext>
            </a:extLst>
          </p:cNvPr>
          <p:cNvGrpSpPr/>
          <p:nvPr/>
        </p:nvGrpSpPr>
        <p:grpSpPr>
          <a:xfrm>
            <a:off x="551383" y="1676995"/>
            <a:ext cx="11161242" cy="3504011"/>
            <a:chOff x="1320484" y="2335393"/>
            <a:chExt cx="7416001" cy="3504011"/>
          </a:xfrm>
        </p:grpSpPr>
        <p:sp>
          <p:nvSpPr>
            <p:cNvPr id="21" name="Abgerundetes Rechteck 35">
              <a:extLst>
                <a:ext uri="{FF2B5EF4-FFF2-40B4-BE49-F238E27FC236}">
                  <a16:creationId xmlns:a16="http://schemas.microsoft.com/office/drawing/2014/main" id="{F66F4427-FBE8-4088-A224-2F709AA28E09}"/>
                </a:ext>
              </a:extLst>
            </p:cNvPr>
            <p:cNvSpPr/>
            <p:nvPr/>
          </p:nvSpPr>
          <p:spPr bwMode="gray">
            <a:xfrm>
              <a:off x="1320485" y="2551418"/>
              <a:ext cx="7416000" cy="3287986"/>
            </a:xfrm>
            <a:prstGeom prst="rect">
              <a:avLst/>
            </a:prstGeom>
            <a:solidFill>
              <a:schemeClr val="bg2"/>
            </a:solidFill>
            <a:ln w="12700" cap="flat" cmpd="sng" algn="ctr">
              <a:noFill/>
              <a:prstDash val="solid"/>
              <a:miter lim="800000"/>
              <a:headEnd/>
              <a:tailEnd/>
            </a:ln>
            <a:effectLst/>
          </p:spPr>
          <p:txBody>
            <a:bodyPr lIns="91440" tIns="182880" rIns="108000" bIns="72000" anchor="t" anchorCtr="0"/>
            <a:lstStyle>
              <a:defPPr>
                <a:defRPr lang="nl-NL"/>
              </a:defPPr>
              <a:lvl1pPr algn="r" rtl="0" eaLnBrk="0" fontAlgn="base" hangingPunct="0">
                <a:spcBef>
                  <a:spcPct val="0"/>
                </a:spcBef>
                <a:spcAft>
                  <a:spcPct val="0"/>
                </a:spcAft>
                <a:defRPr sz="1000" kern="1200">
                  <a:solidFill>
                    <a:schemeClr val="dk1"/>
                  </a:solidFill>
                  <a:latin typeface="+mn-lt"/>
                  <a:ea typeface="+mn-ea"/>
                  <a:cs typeface="+mn-cs"/>
                </a:defRPr>
              </a:lvl1pPr>
              <a:lvl2pPr marL="457152" algn="r" rtl="0" eaLnBrk="0" fontAlgn="base" hangingPunct="0">
                <a:spcBef>
                  <a:spcPct val="0"/>
                </a:spcBef>
                <a:spcAft>
                  <a:spcPct val="0"/>
                </a:spcAft>
                <a:defRPr sz="1000" kern="1200">
                  <a:solidFill>
                    <a:schemeClr val="dk1"/>
                  </a:solidFill>
                  <a:latin typeface="+mn-lt"/>
                  <a:ea typeface="+mn-ea"/>
                  <a:cs typeface="+mn-cs"/>
                </a:defRPr>
              </a:lvl2pPr>
              <a:lvl3pPr marL="914303" algn="r" rtl="0" eaLnBrk="0" fontAlgn="base" hangingPunct="0">
                <a:spcBef>
                  <a:spcPct val="0"/>
                </a:spcBef>
                <a:spcAft>
                  <a:spcPct val="0"/>
                </a:spcAft>
                <a:defRPr sz="1000" kern="1200">
                  <a:solidFill>
                    <a:schemeClr val="dk1"/>
                  </a:solidFill>
                  <a:latin typeface="+mn-lt"/>
                  <a:ea typeface="+mn-ea"/>
                  <a:cs typeface="+mn-cs"/>
                </a:defRPr>
              </a:lvl3pPr>
              <a:lvl4pPr marL="1371455" algn="r" rtl="0" eaLnBrk="0" fontAlgn="base" hangingPunct="0">
                <a:spcBef>
                  <a:spcPct val="0"/>
                </a:spcBef>
                <a:spcAft>
                  <a:spcPct val="0"/>
                </a:spcAft>
                <a:defRPr sz="1000" kern="1200">
                  <a:solidFill>
                    <a:schemeClr val="dk1"/>
                  </a:solidFill>
                  <a:latin typeface="+mn-lt"/>
                  <a:ea typeface="+mn-ea"/>
                  <a:cs typeface="+mn-cs"/>
                </a:defRPr>
              </a:lvl4pPr>
              <a:lvl5pPr marL="1828606" algn="r" rtl="0" eaLnBrk="0" fontAlgn="base" hangingPunct="0">
                <a:spcBef>
                  <a:spcPct val="0"/>
                </a:spcBef>
                <a:spcAft>
                  <a:spcPct val="0"/>
                </a:spcAft>
                <a:defRPr sz="1000" kern="1200">
                  <a:solidFill>
                    <a:schemeClr val="dk1"/>
                  </a:solidFill>
                  <a:latin typeface="+mn-lt"/>
                  <a:ea typeface="+mn-ea"/>
                  <a:cs typeface="+mn-cs"/>
                </a:defRPr>
              </a:lvl5pPr>
              <a:lvl6pPr marL="2285758" algn="l" defTabSz="914303" rtl="0" eaLnBrk="1" latinLnBrk="0" hangingPunct="1">
                <a:defRPr sz="1000" kern="1200">
                  <a:solidFill>
                    <a:schemeClr val="dk1"/>
                  </a:solidFill>
                  <a:latin typeface="+mn-lt"/>
                  <a:ea typeface="+mn-ea"/>
                  <a:cs typeface="+mn-cs"/>
                </a:defRPr>
              </a:lvl6pPr>
              <a:lvl7pPr marL="2742909" algn="l" defTabSz="914303" rtl="0" eaLnBrk="1" latinLnBrk="0" hangingPunct="1">
                <a:defRPr sz="1000" kern="1200">
                  <a:solidFill>
                    <a:schemeClr val="dk1"/>
                  </a:solidFill>
                  <a:latin typeface="+mn-lt"/>
                  <a:ea typeface="+mn-ea"/>
                  <a:cs typeface="+mn-cs"/>
                </a:defRPr>
              </a:lvl7pPr>
              <a:lvl8pPr marL="3200061" algn="l" defTabSz="914303" rtl="0" eaLnBrk="1" latinLnBrk="0" hangingPunct="1">
                <a:defRPr sz="1000" kern="1200">
                  <a:solidFill>
                    <a:schemeClr val="dk1"/>
                  </a:solidFill>
                  <a:latin typeface="+mn-lt"/>
                  <a:ea typeface="+mn-ea"/>
                  <a:cs typeface="+mn-cs"/>
                </a:defRPr>
              </a:lvl8pPr>
              <a:lvl9pPr marL="3657212" algn="l" defTabSz="914303" rtl="0" eaLnBrk="1" latinLnBrk="0" hangingPunct="1">
                <a:defRPr sz="1000" kern="1200">
                  <a:solidFill>
                    <a:schemeClr val="dk1"/>
                  </a:solidFill>
                  <a:latin typeface="+mn-lt"/>
                  <a:ea typeface="+mn-ea"/>
                  <a:cs typeface="+mn-cs"/>
                </a:defRPr>
              </a:lvl9pPr>
            </a:lstStyle>
            <a:p>
              <a:pPr marL="228600" marR="0" lvl="0" indent="-228600" algn="l" defTabSz="914400" rtl="0" eaLnBrk="0" fontAlgn="base" latinLnBrk="0" hangingPunct="0">
                <a:lnSpc>
                  <a:spcPct val="100000"/>
                </a:lnSpc>
                <a:spcBef>
                  <a:spcPts val="0"/>
                </a:spcBef>
                <a:spcAft>
                  <a:spcPts val="600"/>
                </a:spcAft>
                <a:buClr>
                  <a:schemeClr val="tx1"/>
                </a:buClr>
                <a:buSzTx/>
                <a:buFont typeface="+mj-lt"/>
                <a:buAutoNum type="arabicPeriod"/>
                <a:tabLst/>
                <a:defRPr/>
              </a:pPr>
              <a:r>
                <a:rPr kumimoji="0" lang="en-JM" sz="1400" b="1" i="0" u="none" strike="noStrike" kern="1200" cap="none" spc="0" normalizeH="0" baseline="0" noProof="0" dirty="0">
                  <a:ln>
                    <a:noFill/>
                  </a:ln>
                  <a:solidFill>
                    <a:schemeClr val="tx1"/>
                  </a:solidFill>
                  <a:effectLst/>
                  <a:uLnTx/>
                  <a:uFillTx/>
                  <a:ea typeface="+mn-ea"/>
                  <a:cs typeface="+mn-cs"/>
                </a:rPr>
                <a:t>Commitment to </a:t>
              </a:r>
              <a:r>
                <a:rPr lang="en-JM" sz="1400" b="1" dirty="0">
                  <a:solidFill>
                    <a:schemeClr val="tx1"/>
                  </a:solidFill>
                </a:rPr>
                <a:t>MDA’s</a:t>
              </a:r>
              <a:r>
                <a:rPr kumimoji="0" lang="en-JM" sz="1400" b="1" i="0" u="none" strike="noStrike" kern="1200" cap="none" spc="0" normalizeH="0" baseline="0" noProof="0" dirty="0">
                  <a:ln>
                    <a:noFill/>
                  </a:ln>
                  <a:solidFill>
                    <a:schemeClr val="tx1"/>
                  </a:solidFill>
                  <a:effectLst/>
                  <a:uLnTx/>
                  <a:uFillTx/>
                  <a:ea typeface="+mn-ea"/>
                  <a:cs typeface="+mn-cs"/>
                </a:rPr>
                <a:t> success </a:t>
              </a:r>
              <a:r>
                <a:rPr kumimoji="0" lang="en-JM" sz="1400" b="0" i="0" u="none" strike="noStrike" kern="1200" cap="none" spc="0" normalizeH="0" baseline="0" noProof="0" dirty="0">
                  <a:ln>
                    <a:noFill/>
                  </a:ln>
                  <a:solidFill>
                    <a:schemeClr val="tx1"/>
                  </a:solidFill>
                  <a:effectLst/>
                  <a:uLnTx/>
                  <a:uFillTx/>
                  <a:ea typeface="+mn-ea"/>
                  <a:cs typeface="+mn-cs"/>
                </a:rPr>
                <a:t>– They are able to see </a:t>
              </a:r>
              <a:r>
                <a:rPr lang="en-JM" sz="1400" dirty="0">
                  <a:solidFill>
                    <a:schemeClr val="tx1"/>
                  </a:solidFill>
                </a:rPr>
                <a:t>MDA’</a:t>
              </a:r>
              <a:r>
                <a:rPr kumimoji="0" lang="en-JM" sz="1400" b="0" i="0" u="none" strike="noStrike" kern="1200" cap="none" spc="0" normalizeH="0" baseline="0" noProof="0" dirty="0">
                  <a:ln>
                    <a:noFill/>
                  </a:ln>
                  <a:solidFill>
                    <a:schemeClr val="tx1"/>
                  </a:solidFill>
                  <a:effectLst/>
                  <a:uLnTx/>
                  <a:uFillTx/>
                  <a:ea typeface="+mn-ea"/>
                  <a:cs typeface="+mn-cs"/>
                </a:rPr>
                <a:t>s vision for change and demonstrate a desire to actively advocate for and facilitate what is required to achieve it</a:t>
              </a:r>
            </a:p>
            <a:p>
              <a:pPr marL="228600" marR="0" lvl="0" indent="-228600" algn="l" defTabSz="914400" rtl="0" eaLnBrk="0" fontAlgn="base" latinLnBrk="0" hangingPunct="0">
                <a:lnSpc>
                  <a:spcPct val="100000"/>
                </a:lnSpc>
                <a:spcBef>
                  <a:spcPts val="0"/>
                </a:spcBef>
                <a:spcAft>
                  <a:spcPts val="600"/>
                </a:spcAft>
                <a:buClr>
                  <a:schemeClr val="tx1"/>
                </a:buClr>
                <a:buSzTx/>
                <a:buFont typeface="+mj-lt"/>
                <a:buAutoNum type="arabicPeriod"/>
                <a:tabLst/>
                <a:defRPr/>
              </a:pPr>
              <a:r>
                <a:rPr kumimoji="0" lang="en-JM" sz="1400" b="1" i="0" u="none" strike="noStrike" kern="1200" cap="none" spc="0" normalizeH="0" baseline="0" noProof="0" dirty="0">
                  <a:ln>
                    <a:noFill/>
                  </a:ln>
                  <a:solidFill>
                    <a:schemeClr val="tx1"/>
                  </a:solidFill>
                  <a:effectLst/>
                  <a:uLnTx/>
                  <a:uFillTx/>
                  <a:ea typeface="+mn-ea"/>
                  <a:cs typeface="+mn-cs"/>
                </a:rPr>
                <a:t>Understanding of their functional or business area </a:t>
              </a:r>
              <a:r>
                <a:rPr kumimoji="0" lang="en-JM" sz="1400" b="0" i="0" u="none" strike="noStrike" kern="1200" cap="none" spc="0" normalizeH="0" baseline="0" noProof="0" dirty="0">
                  <a:ln>
                    <a:noFill/>
                  </a:ln>
                  <a:solidFill>
                    <a:schemeClr val="tx1"/>
                  </a:solidFill>
                  <a:effectLst/>
                  <a:uLnTx/>
                  <a:uFillTx/>
                  <a:ea typeface="+mn-ea"/>
                  <a:cs typeface="+mn-cs"/>
                </a:rPr>
                <a:t>– They know how their organisation works and understand its culture, challenges and strengths. They can provide clarification about the change and identify where communication and/or activities are needed</a:t>
              </a:r>
            </a:p>
            <a:p>
              <a:pPr marL="228600" marR="0" lvl="0" indent="-228600" algn="l" defTabSz="914400" rtl="0" eaLnBrk="0" fontAlgn="base" latinLnBrk="0" hangingPunct="0">
                <a:lnSpc>
                  <a:spcPct val="100000"/>
                </a:lnSpc>
                <a:spcBef>
                  <a:spcPts val="0"/>
                </a:spcBef>
                <a:spcAft>
                  <a:spcPts val="600"/>
                </a:spcAft>
                <a:buClr>
                  <a:schemeClr val="tx1"/>
                </a:buClr>
                <a:buSzTx/>
                <a:buFont typeface="+mj-lt"/>
                <a:buAutoNum type="arabicPeriod"/>
                <a:tabLst/>
                <a:defRPr/>
              </a:pPr>
              <a:r>
                <a:rPr kumimoji="0" lang="en-JM" sz="1400" b="1" i="0" u="none" strike="noStrike" kern="1200" cap="none" spc="0" normalizeH="0" baseline="0" noProof="0" dirty="0">
                  <a:ln>
                    <a:noFill/>
                  </a:ln>
                  <a:solidFill>
                    <a:schemeClr val="tx1"/>
                  </a:solidFill>
                  <a:effectLst/>
                  <a:uLnTx/>
                  <a:uFillTx/>
                  <a:ea typeface="+mn-ea"/>
                  <a:cs typeface="+mn-cs"/>
                </a:rPr>
                <a:t>Respect among their peers </a:t>
              </a:r>
              <a:r>
                <a:rPr kumimoji="0" lang="en-JM" sz="1400" b="0" i="0" u="none" strike="noStrike" kern="1200" cap="none" spc="0" normalizeH="0" baseline="0" noProof="0" dirty="0">
                  <a:ln>
                    <a:noFill/>
                  </a:ln>
                  <a:solidFill>
                    <a:schemeClr val="tx1"/>
                  </a:solidFill>
                  <a:effectLst/>
                  <a:uLnTx/>
                  <a:uFillTx/>
                  <a:ea typeface="+mn-ea"/>
                  <a:cs typeface="+mn-cs"/>
                </a:rPr>
                <a:t>– They are able to network, build rapport, and motivate individuals. They can interact across the organisation and make connections between others</a:t>
              </a:r>
            </a:p>
            <a:p>
              <a:pPr marL="228600" marR="0" lvl="0" indent="-228600" algn="l" defTabSz="914400" rtl="0" eaLnBrk="0" fontAlgn="base" latinLnBrk="0" hangingPunct="0">
                <a:lnSpc>
                  <a:spcPct val="100000"/>
                </a:lnSpc>
                <a:spcBef>
                  <a:spcPts val="0"/>
                </a:spcBef>
                <a:spcAft>
                  <a:spcPts val="600"/>
                </a:spcAft>
                <a:buClr>
                  <a:schemeClr val="tx1"/>
                </a:buClr>
                <a:buSzTx/>
                <a:buFont typeface="+mj-lt"/>
                <a:buAutoNum type="arabicPeriod"/>
                <a:tabLst/>
                <a:defRPr/>
              </a:pPr>
              <a:r>
                <a:rPr kumimoji="0" lang="en-JM" sz="1400" b="1" i="0" u="none" strike="noStrike" kern="1200" cap="none" spc="0" normalizeH="0" baseline="0" noProof="0" dirty="0">
                  <a:ln>
                    <a:noFill/>
                  </a:ln>
                  <a:solidFill>
                    <a:schemeClr val="tx1"/>
                  </a:solidFill>
                  <a:effectLst/>
                  <a:uLnTx/>
                  <a:uFillTx/>
                  <a:ea typeface="+mn-ea"/>
                  <a:cs typeface="+mn-cs"/>
                </a:rPr>
                <a:t>Enthusiasm and willingness to learn new things </a:t>
              </a:r>
              <a:r>
                <a:rPr kumimoji="0" lang="en-JM" sz="1400" b="0" i="0" u="none" strike="noStrike" kern="1200" cap="none" spc="0" normalizeH="0" baseline="0" noProof="0" dirty="0">
                  <a:ln>
                    <a:noFill/>
                  </a:ln>
                  <a:solidFill>
                    <a:schemeClr val="tx1"/>
                  </a:solidFill>
                  <a:effectLst/>
                  <a:uLnTx/>
                  <a:uFillTx/>
                  <a:ea typeface="+mn-ea"/>
                  <a:cs typeface="+mn-cs"/>
                </a:rPr>
                <a:t>– They are open to feedback and new ideas. They embrace change, think critically, and are not afraid to move away from the way things have been done in the past</a:t>
              </a:r>
            </a:p>
            <a:p>
              <a:pPr marL="228600" marR="0" lvl="0" indent="-228600" algn="l" defTabSz="914400" rtl="0" eaLnBrk="0" fontAlgn="base" latinLnBrk="0" hangingPunct="0">
                <a:lnSpc>
                  <a:spcPct val="100000"/>
                </a:lnSpc>
                <a:spcBef>
                  <a:spcPts val="0"/>
                </a:spcBef>
                <a:spcAft>
                  <a:spcPts val="600"/>
                </a:spcAft>
                <a:buClr>
                  <a:schemeClr val="tx1"/>
                </a:buClr>
                <a:buSzTx/>
                <a:buFont typeface="+mj-lt"/>
                <a:buAutoNum type="arabicPeriod"/>
                <a:tabLst/>
                <a:defRPr/>
              </a:pPr>
              <a:r>
                <a:rPr kumimoji="0" lang="en-JM" sz="1400" b="1" i="0" u="none" strike="noStrike" kern="1200" cap="none" spc="0" normalizeH="0" baseline="0" noProof="0" dirty="0">
                  <a:ln>
                    <a:noFill/>
                  </a:ln>
                  <a:solidFill>
                    <a:schemeClr val="tx1"/>
                  </a:solidFill>
                  <a:effectLst/>
                  <a:uLnTx/>
                  <a:uFillTx/>
                  <a:ea typeface="+mn-ea"/>
                  <a:cs typeface="+mn-cs"/>
                </a:rPr>
                <a:t>Ability to communicate effectively with peers and leaders </a:t>
              </a:r>
              <a:r>
                <a:rPr kumimoji="0" lang="en-JM" sz="1400" b="0" i="0" u="none" strike="noStrike" kern="1200" cap="none" spc="0" normalizeH="0" baseline="0" noProof="0" dirty="0">
                  <a:ln>
                    <a:noFill/>
                  </a:ln>
                  <a:solidFill>
                    <a:schemeClr val="tx1"/>
                  </a:solidFill>
                  <a:effectLst/>
                  <a:uLnTx/>
                  <a:uFillTx/>
                  <a:ea typeface="+mn-ea"/>
                  <a:cs typeface="+mn-cs"/>
                </a:rPr>
                <a:t>– They can translate the outcomes of the change into positives for individuals and teams (‘what’s in it for me’) and have empathy with those who are being affected by it. They are not afraid to give feedback to leaders as needed</a:t>
              </a:r>
            </a:p>
            <a:p>
              <a:pPr marL="228600" marR="0" lvl="0" indent="-228600" algn="l" defTabSz="914400" rtl="0" eaLnBrk="0" fontAlgn="base" latinLnBrk="0" hangingPunct="0">
                <a:lnSpc>
                  <a:spcPct val="100000"/>
                </a:lnSpc>
                <a:spcBef>
                  <a:spcPts val="0"/>
                </a:spcBef>
                <a:spcAft>
                  <a:spcPts val="600"/>
                </a:spcAft>
                <a:buClr>
                  <a:schemeClr val="tx1"/>
                </a:buClr>
                <a:buSzTx/>
                <a:buFont typeface="+mj-lt"/>
                <a:buAutoNum type="arabicPeriod"/>
                <a:tabLst/>
                <a:defRPr/>
              </a:pPr>
              <a:r>
                <a:rPr kumimoji="0" lang="en-JM" sz="1400" b="1" i="0" u="none" strike="noStrike" kern="1200" cap="none" spc="0" normalizeH="0" baseline="0" noProof="0" dirty="0">
                  <a:ln>
                    <a:noFill/>
                  </a:ln>
                  <a:solidFill>
                    <a:schemeClr val="tx1"/>
                  </a:solidFill>
                  <a:effectLst/>
                  <a:uLnTx/>
                  <a:uFillTx/>
                  <a:ea typeface="+mn-ea"/>
                  <a:cs typeface="+mn-cs"/>
                </a:rPr>
                <a:t>Proficiency in coaching and facilitation </a:t>
              </a:r>
              <a:r>
                <a:rPr kumimoji="0" lang="en-JM" sz="1400" b="0" i="0" u="none" strike="noStrike" kern="1200" cap="none" spc="0" normalizeH="0" baseline="0" noProof="0" dirty="0">
                  <a:ln>
                    <a:noFill/>
                  </a:ln>
                  <a:solidFill>
                    <a:schemeClr val="tx1"/>
                  </a:solidFill>
                  <a:effectLst/>
                  <a:uLnTx/>
                  <a:uFillTx/>
                  <a:ea typeface="+mn-ea"/>
                  <a:cs typeface="+mn-cs"/>
                </a:rPr>
                <a:t>– They can help plan and execute activities (road shows, meetings, etc.) to promote the changes in their area.</a:t>
              </a:r>
            </a:p>
          </p:txBody>
        </p:sp>
        <p:sp>
          <p:nvSpPr>
            <p:cNvPr id="23" name="Rectangle 22">
              <a:extLst>
                <a:ext uri="{FF2B5EF4-FFF2-40B4-BE49-F238E27FC236}">
                  <a16:creationId xmlns:a16="http://schemas.microsoft.com/office/drawing/2014/main" id="{A220B030-60FD-4697-B4E6-AAE9142E80EF}"/>
                </a:ext>
              </a:extLst>
            </p:cNvPr>
            <p:cNvSpPr/>
            <p:nvPr/>
          </p:nvSpPr>
          <p:spPr>
            <a:xfrm>
              <a:off x="1320484" y="2335393"/>
              <a:ext cx="7416000" cy="244191"/>
            </a:xfrm>
            <a:prstGeom prst="rect">
              <a:avLst/>
            </a:prstGeom>
            <a:solidFill>
              <a:schemeClr val="tx2"/>
            </a:solidFill>
            <a:ln w="12700" cap="flat" cmpd="sng" algn="ctr">
              <a:noFill/>
              <a:prstDash val="solid"/>
              <a:miter lim="800000"/>
            </a:ln>
            <a:effectLst/>
          </p:spPr>
          <p:txBody>
            <a:bodyPr rtlCol="0" anchor="ctr"/>
            <a:lstStyle/>
            <a:p>
              <a:pPr marL="0" marR="0" lvl="0" indent="0" defTabSz="914400" eaLnBrk="1" fontAlgn="auto" latinLnBrk="0" hangingPunct="1">
                <a:lnSpc>
                  <a:spcPct val="110000"/>
                </a:lnSpc>
                <a:spcBef>
                  <a:spcPts val="0"/>
                </a:spcBef>
                <a:spcAft>
                  <a:spcPts val="0"/>
                </a:spcAft>
                <a:buClrTx/>
                <a:buSzTx/>
                <a:buFontTx/>
                <a:buNone/>
                <a:tabLst/>
                <a:defRPr/>
              </a:pPr>
              <a:r>
                <a:rPr kumimoji="0" lang="en-JM" sz="1400" b="1" i="0" u="none" strike="noStrike" kern="0" cap="none" spc="0" normalizeH="0" baseline="0" noProof="0" dirty="0">
                  <a:ln>
                    <a:noFill/>
                  </a:ln>
                  <a:solidFill>
                    <a:schemeClr val="bg1"/>
                  </a:solidFill>
                  <a:effectLst/>
                  <a:uLnTx/>
                  <a:uFillTx/>
                  <a:ea typeface="Times New Roman"/>
                  <a:cs typeface="Times New Roman"/>
                </a:rPr>
                <a:t>Effective Change Agents generally possess the following traits:</a:t>
              </a:r>
            </a:p>
          </p:txBody>
        </p:sp>
      </p:grpSp>
    </p:spTree>
    <p:extLst>
      <p:ext uri="{BB962C8B-B14F-4D97-AF65-F5344CB8AC3E}">
        <p14:creationId xmlns:p14="http://schemas.microsoft.com/office/powerpoint/2010/main" val="2481376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6" y="404664"/>
            <a:ext cx="10703423" cy="1446550"/>
          </a:xfrm>
          <a:prstGeom prst="rect">
            <a:avLst/>
          </a:prstGeom>
          <a:noFill/>
        </p:spPr>
        <p:txBody>
          <a:bodyPr wrap="square" rtlCol="0">
            <a:spAutoFit/>
          </a:bodyPr>
          <a:lstStyle/>
          <a:p>
            <a:r>
              <a:rPr lang="en-US" sz="4400" dirty="0">
                <a:solidFill>
                  <a:srgbClr val="7E38AB"/>
                </a:solidFill>
                <a:latin typeface="+mj-lt"/>
              </a:rPr>
              <a:t>Change agent expectations, responsibilities and benefits</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E5FEACB-7738-4EAC-A6FA-E8172253800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sp>
        <p:nvSpPr>
          <p:cNvPr id="7" name="Rectangle 6">
            <a:extLst>
              <a:ext uri="{FF2B5EF4-FFF2-40B4-BE49-F238E27FC236}">
                <a16:creationId xmlns:a16="http://schemas.microsoft.com/office/drawing/2014/main" id="{4A34D34C-7536-45B0-937F-AFE56E41242F}"/>
              </a:ext>
            </a:extLst>
          </p:cNvPr>
          <p:cNvSpPr/>
          <p:nvPr/>
        </p:nvSpPr>
        <p:spPr>
          <a:xfrm>
            <a:off x="552647" y="2076265"/>
            <a:ext cx="11207837" cy="1142786"/>
          </a:xfrm>
          <a:prstGeom prst="rect">
            <a:avLst/>
          </a:prstGeom>
          <a:solidFill>
            <a:schemeClr val="tx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Aft>
                <a:spcPts val="600"/>
              </a:spcAft>
              <a:buClrTx/>
              <a:buSzTx/>
              <a:buFontTx/>
              <a:buNone/>
              <a:tabLst/>
              <a:defRPr/>
            </a:pPr>
            <a:endParaRPr kumimoji="0" lang="en-US" sz="1200" b="0" i="0" u="none" strike="noStrike" kern="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B1D17ECD-083E-45B3-B7C8-51541AB92AB6}"/>
              </a:ext>
            </a:extLst>
          </p:cNvPr>
          <p:cNvSpPr/>
          <p:nvPr/>
        </p:nvSpPr>
        <p:spPr>
          <a:xfrm>
            <a:off x="551384" y="3269736"/>
            <a:ext cx="11207837" cy="1593036"/>
          </a:xfrm>
          <a:prstGeom prst="rect">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Aft>
                <a:spcPts val="600"/>
              </a:spcAft>
              <a:buClrTx/>
              <a:buSzTx/>
              <a:buFontTx/>
              <a:buNone/>
              <a:tabLst/>
              <a:defRPr/>
            </a:pPr>
            <a:endParaRPr kumimoji="0" lang="en-US" sz="1200" b="0" i="0" u="none" strike="noStrike" kern="0" cap="none" spc="0" normalizeH="0" baseline="0" noProof="0">
              <a:ln>
                <a:noFill/>
              </a:ln>
              <a:solidFill>
                <a:prstClr val="white"/>
              </a:solidFill>
              <a:effectLst/>
              <a:uLnTx/>
              <a:uFillTx/>
            </a:endParaRPr>
          </a:p>
        </p:txBody>
      </p:sp>
      <p:sp>
        <p:nvSpPr>
          <p:cNvPr id="9" name="Content Placeholder 2">
            <a:extLst>
              <a:ext uri="{FF2B5EF4-FFF2-40B4-BE49-F238E27FC236}">
                <a16:creationId xmlns:a16="http://schemas.microsoft.com/office/drawing/2014/main" id="{545A7A37-8571-4C2B-9315-23B80942A72B}"/>
              </a:ext>
            </a:extLst>
          </p:cNvPr>
          <p:cNvSpPr txBox="1">
            <a:spLocks/>
          </p:cNvSpPr>
          <p:nvPr/>
        </p:nvSpPr>
        <p:spPr>
          <a:xfrm>
            <a:off x="844576" y="2094684"/>
            <a:ext cx="11317334" cy="970622"/>
          </a:xfrm>
          <a:prstGeom prst="rect">
            <a:avLst/>
          </a:prstGeom>
          <a:ln>
            <a:noFill/>
          </a:ln>
        </p:spPr>
        <p:txBody>
          <a:bodyPr vert="horz" lIns="108829" tIns="54414" rIns="108829" bIns="54414" rtlCol="0">
            <a:noAutofit/>
          </a:bodyPr>
          <a:lstStyle>
            <a:lvl1pPr marL="274638" indent="-265113" algn="l" defTabSz="1088291" rtl="0" eaLnBrk="1" latinLnBrk="0" hangingPunct="1">
              <a:spcBef>
                <a:spcPts val="714"/>
              </a:spcBef>
              <a:buClr>
                <a:schemeClr val="bg1">
                  <a:lumMod val="50000"/>
                </a:schemeClr>
              </a:buClr>
              <a:buSzPct val="70000"/>
              <a:buFont typeface="Wingdings" pitchFamily="2" charset="2"/>
              <a:buChar char="§"/>
              <a:defRPr sz="2400" kern="1200">
                <a:solidFill>
                  <a:schemeClr val="tx1"/>
                </a:solidFill>
                <a:latin typeface="Adobe Clean Light" pitchFamily="34" charset="0"/>
                <a:ea typeface="+mn-ea"/>
                <a:cs typeface="+mn-cs"/>
              </a:defRPr>
            </a:lvl1pPr>
            <a:lvl2pPr marL="551703" indent="-275852" algn="l" defTabSz="1088291" rtl="0" eaLnBrk="1" latinLnBrk="0" hangingPunct="1">
              <a:spcBef>
                <a:spcPts val="714"/>
              </a:spcBef>
              <a:buClr>
                <a:schemeClr val="bg1">
                  <a:lumMod val="50000"/>
                </a:schemeClr>
              </a:buClr>
              <a:buSzPct val="70000"/>
              <a:buFont typeface="Wingdings" pitchFamily="2" charset="2"/>
              <a:buChar char="§"/>
              <a:defRPr sz="2000" kern="1200">
                <a:solidFill>
                  <a:schemeClr val="tx1"/>
                </a:solidFill>
                <a:latin typeface="+mn-lt"/>
                <a:ea typeface="+mn-ea"/>
                <a:cs typeface="+mn-cs"/>
              </a:defRPr>
            </a:lvl2pPr>
            <a:lvl3pPr marL="751979" indent="-200276" algn="l" defTabSz="1088291" rtl="0" eaLnBrk="1" latinLnBrk="0" hangingPunct="1">
              <a:spcBef>
                <a:spcPts val="714"/>
              </a:spcBef>
              <a:buClr>
                <a:schemeClr val="bg1">
                  <a:lumMod val="50000"/>
                </a:schemeClr>
              </a:buClr>
              <a:buSzPct val="70000"/>
              <a:buFont typeface="Wingdings" pitchFamily="2" charset="2"/>
              <a:buChar char="§"/>
              <a:defRPr sz="1800" kern="1200">
                <a:solidFill>
                  <a:schemeClr val="tx1"/>
                </a:solidFill>
                <a:latin typeface="+mn-lt"/>
                <a:ea typeface="+mn-ea"/>
                <a:cs typeface="+mn-cs"/>
              </a:defRPr>
            </a:lvl3pPr>
            <a:lvl4pPr marL="950366" indent="-198387" algn="l" defTabSz="1088291" rtl="0" eaLnBrk="1" latinLnBrk="0" hangingPunct="1">
              <a:spcBef>
                <a:spcPts val="714"/>
              </a:spcBef>
              <a:buClr>
                <a:schemeClr val="bg1">
                  <a:lumMod val="50000"/>
                </a:schemeClr>
              </a:buClr>
              <a:buSzPct val="70000"/>
              <a:buFont typeface="Wingdings" pitchFamily="2" charset="2"/>
              <a:buChar char="§"/>
              <a:defRPr sz="1800" kern="1200">
                <a:solidFill>
                  <a:schemeClr val="tx1"/>
                </a:solidFill>
                <a:latin typeface="+mn-lt"/>
                <a:ea typeface="+mn-ea"/>
                <a:cs typeface="+mn-cs"/>
              </a:defRPr>
            </a:lvl4pPr>
            <a:lvl5pPr marL="1088291" indent="-137926" algn="l" defTabSz="1088291" rtl="0" eaLnBrk="1" latinLnBrk="0" hangingPunct="1">
              <a:spcBef>
                <a:spcPts val="714"/>
              </a:spcBef>
              <a:buClr>
                <a:schemeClr val="bg1">
                  <a:lumMod val="50000"/>
                </a:schemeClr>
              </a:buClr>
              <a:buSzPct val="70000"/>
              <a:buFont typeface="Wingdings" pitchFamily="2" charset="2"/>
              <a:buChar char="§"/>
              <a:defRPr sz="1400" kern="1200">
                <a:solidFill>
                  <a:schemeClr val="tx1"/>
                </a:solidFill>
                <a:latin typeface="+mn-lt"/>
                <a:ea typeface="+mn-ea"/>
                <a:cs typeface="+mn-cs"/>
              </a:defRPr>
            </a:lvl5pPr>
            <a:lvl6pPr marL="299279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6944"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08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5235"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9522" marR="0" lvl="0" indent="0" algn="l" defTabSz="1088291" rtl="0" eaLnBrk="1" fontAlgn="auto" latinLnBrk="0" hangingPunct="1">
              <a:lnSpc>
                <a:spcPct val="100000"/>
              </a:lnSpc>
              <a:spcBef>
                <a:spcPts val="0"/>
              </a:spcBef>
              <a:spcAft>
                <a:spcPts val="600"/>
              </a:spcAft>
              <a:buClr>
                <a:sysClr val="window" lastClr="FFFFFF">
                  <a:lumMod val="50000"/>
                </a:sysClr>
              </a:buClr>
              <a:buSzPct val="70000"/>
              <a:buFont typeface="Wingdings" pitchFamily="2" charset="2"/>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Commit and contribute to the Change Agent network</a:t>
            </a:r>
          </a:p>
          <a:p>
            <a:pPr marL="1828800" marR="0" lvl="0" algn="l" defTabSz="1088291" rtl="0" eaLnBrk="1" fontAlgn="auto" latinLnBrk="0" hangingPunct="1">
              <a:lnSpc>
                <a:spcPct val="100000"/>
              </a:lnSpc>
              <a:spcBef>
                <a:spcPts val="0"/>
              </a:spcBef>
              <a:buClr>
                <a:schemeClr val="bg1"/>
              </a:buClr>
              <a:buSzPct val="100000"/>
              <a:buFont typeface="Wingdings" pitchFamily="2" charset="2"/>
              <a:buChar char="§"/>
              <a:tabLst/>
              <a:defRPr/>
            </a:pPr>
            <a:r>
              <a:rPr kumimoji="0" lang="en-US" sz="1400" b="0" i="0" u="none" strike="noStrike" kern="1200" cap="none" spc="0" normalizeH="0" baseline="0" noProof="0" dirty="0">
                <a:ln>
                  <a:noFill/>
                </a:ln>
                <a:solidFill>
                  <a:prstClr val="white"/>
                </a:solidFill>
                <a:effectLst/>
                <a:uLnTx/>
                <a:uFillTx/>
                <a:latin typeface="+mn-lt"/>
                <a:ea typeface="+mn-ea"/>
                <a:cs typeface="+mn-cs"/>
              </a:rPr>
              <a:t>Attend and actively participate in monthly change </a:t>
            </a:r>
            <a:r>
              <a:rPr lang="en-US" sz="1400" dirty="0">
                <a:solidFill>
                  <a:prstClr val="white"/>
                </a:solidFill>
                <a:latin typeface="+mn-lt"/>
              </a:rPr>
              <a:t>a</a:t>
            </a:r>
            <a:r>
              <a:rPr kumimoji="0" lang="en-US" sz="1400" b="0" i="0" u="none" strike="noStrike" kern="1200" cap="none" spc="0" normalizeH="0" baseline="0" noProof="0" dirty="0">
                <a:ln>
                  <a:noFill/>
                </a:ln>
                <a:solidFill>
                  <a:prstClr val="white"/>
                </a:solidFill>
                <a:effectLst/>
                <a:uLnTx/>
                <a:uFillTx/>
                <a:latin typeface="+mn-lt"/>
                <a:ea typeface="+mn-ea"/>
                <a:cs typeface="+mn-cs"/>
              </a:rPr>
              <a:t>gent network meetings</a:t>
            </a:r>
          </a:p>
          <a:p>
            <a:pPr marL="1828800" marR="0" lvl="1" indent="-265113" algn="l" defTabSz="1088291" rtl="0" eaLnBrk="1" fontAlgn="auto" latinLnBrk="0" hangingPunct="1">
              <a:lnSpc>
                <a:spcPct val="100000"/>
              </a:lnSpc>
              <a:spcBef>
                <a:spcPts val="0"/>
              </a:spcBef>
              <a:buClr>
                <a:schemeClr val="bg1"/>
              </a:buClr>
              <a:buSzPct val="100000"/>
              <a:buFont typeface="Wingdings" pitchFamily="2" charset="2"/>
              <a:buChar char="§"/>
              <a:tabLst/>
              <a:defRPr/>
            </a:pPr>
            <a:r>
              <a:rPr kumimoji="0" lang="en-US" sz="1400" b="0" i="0" u="none" strike="noStrike" kern="1200" cap="none" spc="0" normalizeH="0" baseline="0" noProof="0" dirty="0">
                <a:ln>
                  <a:noFill/>
                </a:ln>
                <a:solidFill>
                  <a:prstClr val="white"/>
                </a:solidFill>
                <a:effectLst/>
                <a:uLnTx/>
                <a:uFillTx/>
                <a:ea typeface="+mn-ea"/>
                <a:cs typeface="+mn-cs"/>
              </a:rPr>
              <a:t>30 minutes monthly (3</a:t>
            </a:r>
            <a:r>
              <a:rPr kumimoji="0" lang="en-US" sz="1400" b="0" i="0" u="none" strike="noStrike" kern="1200" cap="none" spc="0" normalizeH="0" baseline="30000" noProof="0" dirty="0">
                <a:ln>
                  <a:noFill/>
                </a:ln>
                <a:solidFill>
                  <a:prstClr val="white"/>
                </a:solidFill>
                <a:effectLst/>
                <a:uLnTx/>
                <a:uFillTx/>
                <a:ea typeface="+mn-ea"/>
                <a:cs typeface="+mn-cs"/>
              </a:rPr>
              <a:t>rd</a:t>
            </a:r>
            <a:r>
              <a:rPr kumimoji="0" lang="en-US" sz="1400" b="0" i="0" u="none" strike="noStrike" kern="1200" cap="none" spc="0" normalizeH="0" baseline="0" noProof="0" dirty="0">
                <a:ln>
                  <a:noFill/>
                </a:ln>
                <a:solidFill>
                  <a:prstClr val="white"/>
                </a:solidFill>
                <a:effectLst/>
                <a:uLnTx/>
                <a:uFillTx/>
                <a:ea typeface="+mn-ea"/>
                <a:cs typeface="+mn-cs"/>
              </a:rPr>
              <a:t> Wednesday of each month), with additional ad hoc meetings as needed</a:t>
            </a:r>
          </a:p>
          <a:p>
            <a:pPr marL="1828800" marR="0" lvl="1" indent="-265113" algn="l" defTabSz="1088291" rtl="0" eaLnBrk="1" fontAlgn="auto" latinLnBrk="0" hangingPunct="1">
              <a:lnSpc>
                <a:spcPct val="100000"/>
              </a:lnSpc>
              <a:spcBef>
                <a:spcPts val="0"/>
              </a:spcBef>
              <a:buClr>
                <a:schemeClr val="bg1"/>
              </a:buClr>
              <a:buSzPct val="100000"/>
              <a:buFont typeface="Wingdings" pitchFamily="2" charset="2"/>
              <a:buChar char="§"/>
              <a:tabLst/>
              <a:defRPr/>
            </a:pPr>
            <a:r>
              <a:rPr kumimoji="0" lang="en-US" sz="1400" b="0" i="0" u="none" strike="noStrike" kern="1200" cap="none" spc="0" normalizeH="0" baseline="0" noProof="0" dirty="0">
                <a:ln>
                  <a:noFill/>
                </a:ln>
                <a:solidFill>
                  <a:prstClr val="white"/>
                </a:solidFill>
                <a:effectLst/>
                <a:uLnTx/>
                <a:uFillTx/>
                <a:ea typeface="+mn-ea"/>
                <a:cs typeface="+mn-cs"/>
              </a:rPr>
              <a:t>10-month commitment: From … To … </a:t>
            </a:r>
            <a:endParaRPr kumimoji="0" lang="en-US" sz="1200" b="0" i="0" u="none" strike="noStrike" kern="1200" cap="none" spc="0" normalizeH="0" baseline="0" noProof="0" dirty="0">
              <a:ln>
                <a:noFill/>
              </a:ln>
              <a:solidFill>
                <a:srgbClr val="000000"/>
              </a:solidFill>
              <a:effectLst/>
              <a:uLnTx/>
              <a:uFillTx/>
              <a:ea typeface="+mn-ea"/>
              <a:cs typeface="+mn-cs"/>
            </a:endParaRPr>
          </a:p>
        </p:txBody>
      </p:sp>
      <p:sp>
        <p:nvSpPr>
          <p:cNvPr id="10" name="Slide Number Placeholder 3">
            <a:extLst>
              <a:ext uri="{FF2B5EF4-FFF2-40B4-BE49-F238E27FC236}">
                <a16:creationId xmlns:a16="http://schemas.microsoft.com/office/drawing/2014/main" id="{B4103A07-4ADF-408E-893E-53FD48503689}"/>
              </a:ext>
            </a:extLst>
          </p:cNvPr>
          <p:cNvSpPr txBox="1">
            <a:spLocks/>
          </p:cNvSpPr>
          <p:nvPr/>
        </p:nvSpPr>
        <p:spPr>
          <a:xfrm>
            <a:off x="7248312" y="6633898"/>
            <a:ext cx="1324711" cy="1682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Aft>
                <a:spcPts val="600"/>
              </a:spcAft>
              <a:buClrTx/>
              <a:buSzTx/>
              <a:buFontTx/>
              <a:buNone/>
              <a:tabLst/>
              <a:defRPr/>
            </a:pPr>
            <a:fld id="{90156F56-D5AE-4C6F-B826-C69D1BC521BB}" type="slidenum">
              <a:rPr kumimoji="0" lang="en-US" sz="1200" b="0" i="0" u="none" strike="noStrike" kern="1200" cap="none" spc="0" normalizeH="0" baseline="0" noProof="0" smtClean="0">
                <a:ln>
                  <a:noFill/>
                </a:ln>
                <a:solidFill>
                  <a:srgbClr val="000000"/>
                </a:solidFill>
                <a:effectLst/>
                <a:uLnTx/>
                <a:uFillTx/>
                <a:ea typeface="+mn-ea"/>
                <a:cs typeface="+mn-cs"/>
              </a:rPr>
              <a:pPr marL="0" marR="0" lvl="0" indent="0" algn="ctr" defTabSz="914400" rtl="0" eaLnBrk="1" fontAlgn="auto" latinLnBrk="0" hangingPunct="1">
                <a:lnSpc>
                  <a:spcPct val="100000"/>
                </a:lnSpc>
                <a:spcAft>
                  <a:spcPts val="600"/>
                </a:spcAft>
                <a:buClrTx/>
                <a:buSzTx/>
                <a:buFontTx/>
                <a:buNone/>
                <a:tabLst/>
                <a:defRPr/>
              </a:pPr>
              <a:t>12</a:t>
            </a:fld>
            <a:endParaRPr kumimoji="0" lang="en-US" sz="1200" b="0" i="0" u="none" strike="noStrike" kern="1200" cap="none" spc="0" normalizeH="0" baseline="0" noProof="0" dirty="0">
              <a:ln>
                <a:noFill/>
              </a:ln>
              <a:solidFill>
                <a:srgbClr val="000000"/>
              </a:solidFill>
              <a:effectLst/>
              <a:uLnTx/>
              <a:uFillTx/>
              <a:ea typeface="+mn-ea"/>
              <a:cs typeface="+mn-cs"/>
            </a:endParaRPr>
          </a:p>
        </p:txBody>
      </p:sp>
      <p:pic>
        <p:nvPicPr>
          <p:cNvPr id="11" name="Graphic 10" descr="Meeting">
            <a:extLst>
              <a:ext uri="{FF2B5EF4-FFF2-40B4-BE49-F238E27FC236}">
                <a16:creationId xmlns:a16="http://schemas.microsoft.com/office/drawing/2014/main" id="{F541357E-DAF9-4CFE-A665-FE98B7AFAAC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3786" y="2251062"/>
            <a:ext cx="960846" cy="1044862"/>
          </a:xfrm>
          <a:prstGeom prst="rect">
            <a:avLst/>
          </a:prstGeom>
        </p:spPr>
      </p:pic>
      <p:sp>
        <p:nvSpPr>
          <p:cNvPr id="12" name="Content Placeholder 2">
            <a:extLst>
              <a:ext uri="{FF2B5EF4-FFF2-40B4-BE49-F238E27FC236}">
                <a16:creationId xmlns:a16="http://schemas.microsoft.com/office/drawing/2014/main" id="{2100FC7F-6F84-4D43-8D9C-FC3B8B6ADC23}"/>
              </a:ext>
            </a:extLst>
          </p:cNvPr>
          <p:cNvSpPr txBox="1">
            <a:spLocks/>
          </p:cNvSpPr>
          <p:nvPr/>
        </p:nvSpPr>
        <p:spPr>
          <a:xfrm>
            <a:off x="854636" y="3299639"/>
            <a:ext cx="11035526" cy="1615611"/>
          </a:xfrm>
          <a:prstGeom prst="rect">
            <a:avLst/>
          </a:prstGeom>
        </p:spPr>
        <p:txBody>
          <a:bodyPr vert="horz" lIns="108801" tIns="54400" rIns="108801" bIns="54400" rtlCol="0">
            <a:normAutofit fontScale="92500" lnSpcReduction="10000"/>
          </a:bodyPr>
          <a:lstStyle>
            <a:lvl1pPr marL="274638" indent="-265113" algn="l" defTabSz="1088291" rtl="0" eaLnBrk="1" latinLnBrk="0" hangingPunct="1">
              <a:spcBef>
                <a:spcPts val="714"/>
              </a:spcBef>
              <a:buClr>
                <a:schemeClr val="bg1">
                  <a:lumMod val="50000"/>
                </a:schemeClr>
              </a:buClr>
              <a:buSzPct val="70000"/>
              <a:buFont typeface="Wingdings" pitchFamily="2" charset="2"/>
              <a:buChar char="§"/>
              <a:defRPr sz="2400" kern="1200">
                <a:solidFill>
                  <a:schemeClr val="tx1"/>
                </a:solidFill>
                <a:latin typeface="Adobe Clean Light" pitchFamily="34" charset="0"/>
                <a:ea typeface="+mn-ea"/>
                <a:cs typeface="+mn-cs"/>
              </a:defRPr>
            </a:lvl1pPr>
            <a:lvl2pPr marL="551703" indent="-275852" algn="l" defTabSz="1088291" rtl="0" eaLnBrk="1" latinLnBrk="0" hangingPunct="1">
              <a:spcBef>
                <a:spcPts val="714"/>
              </a:spcBef>
              <a:buClr>
                <a:schemeClr val="bg1">
                  <a:lumMod val="50000"/>
                </a:schemeClr>
              </a:buClr>
              <a:buSzPct val="70000"/>
              <a:buFont typeface="Wingdings" pitchFamily="2" charset="2"/>
              <a:buChar char="§"/>
              <a:defRPr sz="2000" kern="1200">
                <a:solidFill>
                  <a:schemeClr val="tx1"/>
                </a:solidFill>
                <a:latin typeface="+mn-lt"/>
                <a:ea typeface="+mn-ea"/>
                <a:cs typeface="+mn-cs"/>
              </a:defRPr>
            </a:lvl2pPr>
            <a:lvl3pPr marL="751979" indent="-200276" algn="l" defTabSz="1088291" rtl="0" eaLnBrk="1" latinLnBrk="0" hangingPunct="1">
              <a:spcBef>
                <a:spcPts val="714"/>
              </a:spcBef>
              <a:buClr>
                <a:schemeClr val="bg1">
                  <a:lumMod val="50000"/>
                </a:schemeClr>
              </a:buClr>
              <a:buSzPct val="70000"/>
              <a:buFont typeface="Wingdings" pitchFamily="2" charset="2"/>
              <a:buChar char="§"/>
              <a:defRPr sz="1800" kern="1200">
                <a:solidFill>
                  <a:schemeClr val="tx1"/>
                </a:solidFill>
                <a:latin typeface="+mn-lt"/>
                <a:ea typeface="+mn-ea"/>
                <a:cs typeface="+mn-cs"/>
              </a:defRPr>
            </a:lvl3pPr>
            <a:lvl4pPr marL="950366" indent="-198387" algn="l" defTabSz="1088291" rtl="0" eaLnBrk="1" latinLnBrk="0" hangingPunct="1">
              <a:spcBef>
                <a:spcPts val="714"/>
              </a:spcBef>
              <a:buClr>
                <a:schemeClr val="bg1">
                  <a:lumMod val="50000"/>
                </a:schemeClr>
              </a:buClr>
              <a:buSzPct val="70000"/>
              <a:buFont typeface="Wingdings" pitchFamily="2" charset="2"/>
              <a:buChar char="§"/>
              <a:defRPr sz="1800" kern="1200">
                <a:solidFill>
                  <a:schemeClr val="tx1"/>
                </a:solidFill>
                <a:latin typeface="+mn-lt"/>
                <a:ea typeface="+mn-ea"/>
                <a:cs typeface="+mn-cs"/>
              </a:defRPr>
            </a:lvl4pPr>
            <a:lvl5pPr marL="1088291" indent="-137926" algn="l" defTabSz="1088291" rtl="0" eaLnBrk="1" latinLnBrk="0" hangingPunct="1">
              <a:spcBef>
                <a:spcPts val="714"/>
              </a:spcBef>
              <a:buClr>
                <a:schemeClr val="bg1">
                  <a:lumMod val="50000"/>
                </a:schemeClr>
              </a:buClr>
              <a:buSzPct val="70000"/>
              <a:buFont typeface="Wingdings" pitchFamily="2" charset="2"/>
              <a:buChar char="§"/>
              <a:defRPr sz="1400" kern="1200">
                <a:solidFill>
                  <a:schemeClr val="tx1"/>
                </a:solidFill>
                <a:latin typeface="+mn-lt"/>
                <a:ea typeface="+mn-ea"/>
                <a:cs typeface="+mn-cs"/>
              </a:defRPr>
            </a:lvl5pPr>
            <a:lvl6pPr marL="299279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6944"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08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5235"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9522" indent="0">
              <a:spcBef>
                <a:spcPts val="0"/>
              </a:spcBef>
              <a:spcAft>
                <a:spcPts val="600"/>
              </a:spcAft>
              <a:buClr>
                <a:prstClr val="white">
                  <a:lumMod val="50000"/>
                </a:prstClr>
              </a:buClr>
              <a:buFont typeface="Wingdings" pitchFamily="2" charset="2"/>
              <a:buNone/>
              <a:defRPr/>
            </a:pPr>
            <a:r>
              <a:rPr lang="en-US" sz="1500" b="1" dirty="0">
                <a:solidFill>
                  <a:prstClr val="white"/>
                </a:solidFill>
                <a:latin typeface="+mn-lt"/>
              </a:rPr>
              <a:t>Act as the conduit between the project and the business/service</a:t>
            </a:r>
            <a:endParaRPr lang="en-US" sz="1200" b="1" dirty="0">
              <a:solidFill>
                <a:prstClr val="white"/>
              </a:solidFill>
              <a:latin typeface="+mn-lt"/>
            </a:endParaRPr>
          </a:p>
          <a:p>
            <a:pPr marL="1828800">
              <a:lnSpc>
                <a:spcPct val="120000"/>
              </a:lnSpc>
              <a:spcBef>
                <a:spcPts val="0"/>
              </a:spcBef>
              <a:buClr>
                <a:schemeClr val="bg1"/>
              </a:buClr>
              <a:buSzPct val="100000"/>
              <a:defRPr/>
            </a:pPr>
            <a:r>
              <a:rPr lang="en-US" sz="1500" dirty="0">
                <a:solidFill>
                  <a:prstClr val="white"/>
                </a:solidFill>
                <a:latin typeface="+mn-lt"/>
              </a:rPr>
              <a:t>Gather and validate impacts for your business process area</a:t>
            </a:r>
          </a:p>
          <a:p>
            <a:pPr marL="1828800">
              <a:lnSpc>
                <a:spcPct val="120000"/>
              </a:lnSpc>
              <a:spcBef>
                <a:spcPts val="0"/>
              </a:spcBef>
              <a:buClr>
                <a:schemeClr val="bg1"/>
              </a:buClr>
              <a:buSzPct val="100000"/>
              <a:defRPr/>
            </a:pPr>
            <a:r>
              <a:rPr lang="en-US" sz="1500" dirty="0">
                <a:solidFill>
                  <a:prstClr val="white"/>
                </a:solidFill>
                <a:latin typeface="+mn-lt"/>
              </a:rPr>
              <a:t>Engage with project sponsor(s)</a:t>
            </a:r>
          </a:p>
          <a:p>
            <a:pPr marL="1828800">
              <a:lnSpc>
                <a:spcPct val="120000"/>
              </a:lnSpc>
              <a:spcBef>
                <a:spcPts val="0"/>
              </a:spcBef>
              <a:buClr>
                <a:schemeClr val="bg1"/>
              </a:buClr>
              <a:buSzPct val="100000"/>
              <a:defRPr/>
            </a:pPr>
            <a:r>
              <a:rPr lang="en-US" sz="1500" dirty="0">
                <a:solidFill>
                  <a:prstClr val="white"/>
                </a:solidFill>
                <a:latin typeface="+mn-lt"/>
              </a:rPr>
              <a:t>Create/contribute to communications materials (FAQs, etc.) to distribute to people managers and employees</a:t>
            </a:r>
          </a:p>
          <a:p>
            <a:pPr marL="1828800">
              <a:lnSpc>
                <a:spcPct val="120000"/>
              </a:lnSpc>
              <a:spcBef>
                <a:spcPts val="0"/>
              </a:spcBef>
              <a:buClr>
                <a:schemeClr val="bg1"/>
              </a:buClr>
              <a:buSzPct val="100000"/>
              <a:defRPr/>
            </a:pPr>
            <a:r>
              <a:rPr lang="en-US" sz="1500" dirty="0">
                <a:solidFill>
                  <a:prstClr val="white"/>
                </a:solidFill>
                <a:latin typeface="+mn-lt"/>
              </a:rPr>
              <a:t>Drive creation and delivery of training materials for your area</a:t>
            </a:r>
          </a:p>
          <a:p>
            <a:pPr marL="1828800">
              <a:lnSpc>
                <a:spcPct val="120000"/>
              </a:lnSpc>
              <a:spcBef>
                <a:spcPts val="0"/>
              </a:spcBef>
              <a:buClr>
                <a:schemeClr val="bg1"/>
              </a:buClr>
              <a:buSzPct val="100000"/>
              <a:defRPr/>
            </a:pPr>
            <a:r>
              <a:rPr lang="en-US" sz="1500" dirty="0">
                <a:solidFill>
                  <a:prstClr val="white"/>
                </a:solidFill>
                <a:latin typeface="+mn-lt"/>
              </a:rPr>
              <a:t>Relay feedback from your area to the project team.</a:t>
            </a:r>
          </a:p>
        </p:txBody>
      </p:sp>
      <p:pic>
        <p:nvPicPr>
          <p:cNvPr id="13" name="Graphic 12" descr="Chat">
            <a:extLst>
              <a:ext uri="{FF2B5EF4-FFF2-40B4-BE49-F238E27FC236}">
                <a16:creationId xmlns:a16="http://schemas.microsoft.com/office/drawing/2014/main" id="{E33B7194-F726-4650-8A67-B7D58F7A026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1434" y="3714850"/>
            <a:ext cx="1225550" cy="1044862"/>
          </a:xfrm>
          <a:prstGeom prst="rect">
            <a:avLst/>
          </a:prstGeom>
        </p:spPr>
      </p:pic>
      <p:sp>
        <p:nvSpPr>
          <p:cNvPr id="14" name="Rectangle 13">
            <a:extLst>
              <a:ext uri="{FF2B5EF4-FFF2-40B4-BE49-F238E27FC236}">
                <a16:creationId xmlns:a16="http://schemas.microsoft.com/office/drawing/2014/main" id="{AAE5DB39-DB21-47A6-94D1-3A58D9BB3E1C}"/>
              </a:ext>
            </a:extLst>
          </p:cNvPr>
          <p:cNvSpPr/>
          <p:nvPr/>
        </p:nvSpPr>
        <p:spPr>
          <a:xfrm>
            <a:off x="542339" y="4913457"/>
            <a:ext cx="11206574" cy="1349417"/>
          </a:xfrm>
          <a:prstGeom prst="rect">
            <a:avLst/>
          </a:pr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Aft>
                <a:spcPts val="600"/>
              </a:spcAft>
              <a:buClrTx/>
              <a:buSzTx/>
              <a:buFontTx/>
              <a:buNone/>
              <a:tabLst/>
              <a:defRPr/>
            </a:pPr>
            <a:endParaRPr kumimoji="0" lang="en-US" sz="1200" b="0" i="0" u="none" strike="noStrike" kern="0" cap="none" spc="0" normalizeH="0" baseline="0" noProof="0">
              <a:ln>
                <a:noFill/>
              </a:ln>
              <a:solidFill>
                <a:prstClr val="white"/>
              </a:solidFill>
              <a:effectLst/>
              <a:uLnTx/>
              <a:uFillTx/>
            </a:endParaRPr>
          </a:p>
        </p:txBody>
      </p:sp>
      <p:sp>
        <p:nvSpPr>
          <p:cNvPr id="15" name="Content Placeholder 2">
            <a:extLst>
              <a:ext uri="{FF2B5EF4-FFF2-40B4-BE49-F238E27FC236}">
                <a16:creationId xmlns:a16="http://schemas.microsoft.com/office/drawing/2014/main" id="{0BAC5AF6-9E78-4270-A677-5CCBB51D1B41}"/>
              </a:ext>
            </a:extLst>
          </p:cNvPr>
          <p:cNvSpPr txBox="1">
            <a:spLocks/>
          </p:cNvSpPr>
          <p:nvPr/>
        </p:nvSpPr>
        <p:spPr>
          <a:xfrm>
            <a:off x="844576" y="4934842"/>
            <a:ext cx="11223399" cy="1622336"/>
          </a:xfrm>
          <a:prstGeom prst="rect">
            <a:avLst/>
          </a:prstGeom>
        </p:spPr>
        <p:txBody>
          <a:bodyPr vert="horz" lIns="108801" tIns="54400" rIns="108801" bIns="54400" rtlCol="0">
            <a:normAutofit/>
          </a:bodyPr>
          <a:lstStyle>
            <a:lvl1pPr marL="274638" indent="-265113" algn="l" defTabSz="1088291" rtl="0" eaLnBrk="1" latinLnBrk="0" hangingPunct="1">
              <a:spcBef>
                <a:spcPts val="714"/>
              </a:spcBef>
              <a:buClr>
                <a:schemeClr val="bg1">
                  <a:lumMod val="50000"/>
                </a:schemeClr>
              </a:buClr>
              <a:buSzPct val="70000"/>
              <a:buFont typeface="Wingdings" pitchFamily="2" charset="2"/>
              <a:buChar char="§"/>
              <a:defRPr sz="2400" kern="1200">
                <a:solidFill>
                  <a:schemeClr val="tx1"/>
                </a:solidFill>
                <a:latin typeface="Adobe Clean Light" pitchFamily="34" charset="0"/>
                <a:ea typeface="+mn-ea"/>
                <a:cs typeface="+mn-cs"/>
              </a:defRPr>
            </a:lvl1pPr>
            <a:lvl2pPr marL="551703" indent="-275852" algn="l" defTabSz="1088291" rtl="0" eaLnBrk="1" latinLnBrk="0" hangingPunct="1">
              <a:spcBef>
                <a:spcPts val="714"/>
              </a:spcBef>
              <a:buClr>
                <a:schemeClr val="bg1">
                  <a:lumMod val="50000"/>
                </a:schemeClr>
              </a:buClr>
              <a:buSzPct val="70000"/>
              <a:buFont typeface="Wingdings" pitchFamily="2" charset="2"/>
              <a:buChar char="§"/>
              <a:defRPr sz="2000" kern="1200">
                <a:solidFill>
                  <a:schemeClr val="tx1"/>
                </a:solidFill>
                <a:latin typeface="+mn-lt"/>
                <a:ea typeface="+mn-ea"/>
                <a:cs typeface="+mn-cs"/>
              </a:defRPr>
            </a:lvl2pPr>
            <a:lvl3pPr marL="751979" indent="-200276" algn="l" defTabSz="1088291" rtl="0" eaLnBrk="1" latinLnBrk="0" hangingPunct="1">
              <a:spcBef>
                <a:spcPts val="714"/>
              </a:spcBef>
              <a:buClr>
                <a:schemeClr val="bg1">
                  <a:lumMod val="50000"/>
                </a:schemeClr>
              </a:buClr>
              <a:buSzPct val="70000"/>
              <a:buFont typeface="Wingdings" pitchFamily="2" charset="2"/>
              <a:buChar char="§"/>
              <a:defRPr sz="1800" kern="1200">
                <a:solidFill>
                  <a:schemeClr val="tx1"/>
                </a:solidFill>
                <a:latin typeface="+mn-lt"/>
                <a:ea typeface="+mn-ea"/>
                <a:cs typeface="+mn-cs"/>
              </a:defRPr>
            </a:lvl3pPr>
            <a:lvl4pPr marL="950366" indent="-198387" algn="l" defTabSz="1088291" rtl="0" eaLnBrk="1" latinLnBrk="0" hangingPunct="1">
              <a:spcBef>
                <a:spcPts val="714"/>
              </a:spcBef>
              <a:buClr>
                <a:schemeClr val="bg1">
                  <a:lumMod val="50000"/>
                </a:schemeClr>
              </a:buClr>
              <a:buSzPct val="70000"/>
              <a:buFont typeface="Wingdings" pitchFamily="2" charset="2"/>
              <a:buChar char="§"/>
              <a:defRPr sz="1800" kern="1200">
                <a:solidFill>
                  <a:schemeClr val="tx1"/>
                </a:solidFill>
                <a:latin typeface="+mn-lt"/>
                <a:ea typeface="+mn-ea"/>
                <a:cs typeface="+mn-cs"/>
              </a:defRPr>
            </a:lvl4pPr>
            <a:lvl5pPr marL="1088291" indent="-137926" algn="l" defTabSz="1088291" rtl="0" eaLnBrk="1" latinLnBrk="0" hangingPunct="1">
              <a:spcBef>
                <a:spcPts val="714"/>
              </a:spcBef>
              <a:buClr>
                <a:schemeClr val="bg1">
                  <a:lumMod val="50000"/>
                </a:schemeClr>
              </a:buClr>
              <a:buSzPct val="70000"/>
              <a:buFont typeface="Wingdings" pitchFamily="2" charset="2"/>
              <a:buChar char="§"/>
              <a:defRPr sz="1400" kern="1200">
                <a:solidFill>
                  <a:schemeClr val="tx1"/>
                </a:solidFill>
                <a:latin typeface="+mn-lt"/>
                <a:ea typeface="+mn-ea"/>
                <a:cs typeface="+mn-cs"/>
              </a:defRPr>
            </a:lvl5pPr>
            <a:lvl6pPr marL="299279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6944"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08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5235"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9522" indent="0">
              <a:spcBef>
                <a:spcPts val="0"/>
              </a:spcBef>
              <a:spcAft>
                <a:spcPts val="600"/>
              </a:spcAft>
              <a:buClr>
                <a:prstClr val="white">
                  <a:lumMod val="50000"/>
                </a:prstClr>
              </a:buClr>
              <a:buFont typeface="Wingdings" pitchFamily="2" charset="2"/>
              <a:buNone/>
              <a:defRPr/>
            </a:pPr>
            <a:r>
              <a:rPr lang="en-US" sz="1400" b="1" dirty="0">
                <a:solidFill>
                  <a:schemeClr val="bg1"/>
                </a:solidFill>
                <a:latin typeface="+mn-lt"/>
              </a:rPr>
              <a:t>Be a leader among your peers and grow your professional network</a:t>
            </a:r>
          </a:p>
          <a:p>
            <a:pPr marL="1828800">
              <a:spcBef>
                <a:spcPts val="0"/>
              </a:spcBef>
              <a:buClrTx/>
              <a:buSzPct val="100000"/>
              <a:defRPr/>
            </a:pPr>
            <a:r>
              <a:rPr lang="en-US" sz="1400" dirty="0">
                <a:solidFill>
                  <a:schemeClr val="bg1"/>
                </a:solidFill>
                <a:latin typeface="+mn-lt"/>
              </a:rPr>
              <a:t>Increase visibility to cross-functional program leadership</a:t>
            </a:r>
          </a:p>
          <a:p>
            <a:pPr marL="1828800">
              <a:spcBef>
                <a:spcPts val="0"/>
              </a:spcBef>
              <a:buClrTx/>
              <a:buSzPct val="100000"/>
              <a:defRPr/>
            </a:pPr>
            <a:r>
              <a:rPr lang="en-US" sz="1400" dirty="0">
                <a:solidFill>
                  <a:schemeClr val="bg1"/>
                </a:solidFill>
                <a:latin typeface="+mn-lt"/>
              </a:rPr>
              <a:t>Gain respect from your peers by acting as the go-to person for questions about the program for your area</a:t>
            </a:r>
          </a:p>
          <a:p>
            <a:pPr marL="1828800">
              <a:spcBef>
                <a:spcPts val="0"/>
              </a:spcBef>
              <a:buClrTx/>
              <a:buSzPct val="100000"/>
              <a:defRPr/>
            </a:pPr>
            <a:r>
              <a:rPr lang="en-US" sz="1400" dirty="0">
                <a:solidFill>
                  <a:schemeClr val="bg1"/>
                </a:solidFill>
                <a:latin typeface="+mn-lt"/>
              </a:rPr>
              <a:t>Get early insight into program decisions</a:t>
            </a:r>
          </a:p>
          <a:p>
            <a:pPr marL="1828800">
              <a:spcBef>
                <a:spcPts val="0"/>
              </a:spcBef>
              <a:buClrTx/>
              <a:buSzPct val="100000"/>
              <a:defRPr/>
            </a:pPr>
            <a:r>
              <a:rPr lang="en-US" sz="1400" dirty="0">
                <a:solidFill>
                  <a:schemeClr val="bg1"/>
                </a:solidFill>
                <a:latin typeface="+mn-lt"/>
              </a:rPr>
              <a:t>Network across teams and functions at monthly meetings and quarterly team-building events.</a:t>
            </a:r>
          </a:p>
        </p:txBody>
      </p:sp>
      <p:pic>
        <p:nvPicPr>
          <p:cNvPr id="16" name="Graphic 15" descr="Ribbon">
            <a:extLst>
              <a:ext uri="{FF2B5EF4-FFF2-40B4-BE49-F238E27FC236}">
                <a16:creationId xmlns:a16="http://schemas.microsoft.com/office/drawing/2014/main" id="{C57BED2A-146C-4F4E-BC46-D4A1E49CA7B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4122" y="5193253"/>
            <a:ext cx="1081874" cy="1007385"/>
          </a:xfrm>
          <a:prstGeom prst="rect">
            <a:avLst/>
          </a:prstGeom>
        </p:spPr>
      </p:pic>
    </p:spTree>
    <p:extLst>
      <p:ext uri="{BB962C8B-B14F-4D97-AF65-F5344CB8AC3E}">
        <p14:creationId xmlns:p14="http://schemas.microsoft.com/office/powerpoint/2010/main" val="3112506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48FF5E6-5E3D-4C44-9A18-72A992139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9186" y="4062011"/>
            <a:ext cx="1547307" cy="15473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11138" y="1487582"/>
            <a:ext cx="10972800" cy="1143000"/>
          </a:xfrm>
        </p:spPr>
        <p:txBody>
          <a:bodyPr/>
          <a:lstStyle/>
          <a:p>
            <a:r>
              <a:rPr lang="en-JM" dirty="0"/>
              <a:t>CONTACT US</a:t>
            </a:r>
          </a:p>
        </p:txBody>
      </p:sp>
      <p:sp>
        <p:nvSpPr>
          <p:cNvPr id="4" name="Title 1"/>
          <p:cNvSpPr txBox="1">
            <a:spLocks/>
          </p:cNvSpPr>
          <p:nvPr/>
        </p:nvSpPr>
        <p:spPr>
          <a:xfrm>
            <a:off x="2497811" y="4469733"/>
            <a:ext cx="2160240"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err="1">
                <a:ln>
                  <a:noFill/>
                </a:ln>
                <a:solidFill>
                  <a:srgbClr val="7E38AB"/>
                </a:solidFill>
                <a:effectLst/>
                <a:uLnTx/>
                <a:uFillTx/>
                <a:latin typeface="Calibri"/>
                <a:ea typeface="+mj-ea"/>
                <a:cs typeface="+mj-cs"/>
              </a:rPr>
              <a:t>TIU_Jamaica</a:t>
            </a:r>
            <a:endParaRPr kumimoji="0" lang="en-JM" sz="2800" b="0" i="0" u="none" strike="noStrike" kern="1200" cap="none" spc="0" normalizeH="0" baseline="0" noProof="0" dirty="0">
              <a:ln>
                <a:noFill/>
              </a:ln>
              <a:solidFill>
                <a:srgbClr val="7E38AB"/>
              </a:solidFill>
              <a:effectLst/>
              <a:uLnTx/>
              <a:uFillTx/>
              <a:latin typeface="Calibri"/>
              <a:ea typeface="+mj-ea"/>
              <a:cs typeface="+mj-cs"/>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7435" y="4350608"/>
            <a:ext cx="938178" cy="93817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1718" y="3353548"/>
            <a:ext cx="913196" cy="913196"/>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58810" y="5336448"/>
            <a:ext cx="936104" cy="944963"/>
          </a:xfrm>
          <a:prstGeom prst="rect">
            <a:avLst/>
          </a:prstGeom>
        </p:spPr>
      </p:pic>
      <p:sp>
        <p:nvSpPr>
          <p:cNvPr id="8" name="Title 1"/>
          <p:cNvSpPr txBox="1">
            <a:spLocks/>
          </p:cNvSpPr>
          <p:nvPr/>
        </p:nvSpPr>
        <p:spPr>
          <a:xfrm>
            <a:off x="2412004" y="5288786"/>
            <a:ext cx="2185145" cy="10402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err="1">
                <a:ln>
                  <a:noFill/>
                </a:ln>
                <a:solidFill>
                  <a:srgbClr val="7E38AB"/>
                </a:solidFill>
                <a:effectLst/>
                <a:uLnTx/>
                <a:uFillTx/>
                <a:latin typeface="Calibri"/>
                <a:ea typeface="+mj-ea"/>
                <a:cs typeface="+mj-cs"/>
              </a:rPr>
              <a:t>TIU_Jamaica</a:t>
            </a:r>
            <a:endParaRPr kumimoji="0" lang="en-JM" sz="2800" b="0" i="0" u="none" strike="noStrike" kern="1200" cap="none" spc="0" normalizeH="0" baseline="0" noProof="0" dirty="0">
              <a:ln>
                <a:noFill/>
              </a:ln>
              <a:solidFill>
                <a:srgbClr val="7E38AB"/>
              </a:solidFill>
              <a:effectLst/>
              <a:uLnTx/>
              <a:uFillTx/>
              <a:latin typeface="Calibri"/>
              <a:ea typeface="+mj-ea"/>
              <a:cs typeface="+mj-cs"/>
            </a:endParaRPr>
          </a:p>
        </p:txBody>
      </p:sp>
      <p:sp>
        <p:nvSpPr>
          <p:cNvPr id="9" name="Title 1"/>
          <p:cNvSpPr txBox="1">
            <a:spLocks/>
          </p:cNvSpPr>
          <p:nvPr/>
        </p:nvSpPr>
        <p:spPr>
          <a:xfrm>
            <a:off x="2510122" y="3341223"/>
            <a:ext cx="2016225" cy="80647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err="1">
                <a:ln>
                  <a:noFill/>
                </a:ln>
                <a:solidFill>
                  <a:srgbClr val="7E38AB"/>
                </a:solidFill>
                <a:effectLst/>
                <a:uLnTx/>
                <a:uFillTx/>
                <a:latin typeface="Calibri"/>
                <a:ea typeface="+mj-ea"/>
                <a:cs typeface="+mj-cs"/>
              </a:rPr>
              <a:t>TIUJamaica</a:t>
            </a:r>
            <a:endParaRPr kumimoji="0" lang="en-JM" sz="2800" b="0" i="0" u="none" strike="noStrike" kern="1200" cap="none" spc="0" normalizeH="0" baseline="0" noProof="0" dirty="0">
              <a:ln>
                <a:noFill/>
              </a:ln>
              <a:solidFill>
                <a:srgbClr val="7E38AB"/>
              </a:solidFill>
              <a:effectLst/>
              <a:uLnTx/>
              <a:uFillTx/>
              <a:latin typeface="Calibri"/>
              <a:ea typeface="+mj-ea"/>
              <a:cs typeface="+mj-cs"/>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4044" y="2556595"/>
            <a:ext cx="724959" cy="724959"/>
          </a:xfrm>
          <a:prstGeom prst="rect">
            <a:avLst/>
          </a:prstGeom>
        </p:spPr>
      </p:pic>
      <p:sp>
        <p:nvSpPr>
          <p:cNvPr id="11" name="Title 1"/>
          <p:cNvSpPr txBox="1">
            <a:spLocks/>
          </p:cNvSpPr>
          <p:nvPr/>
        </p:nvSpPr>
        <p:spPr>
          <a:xfrm>
            <a:off x="2443245" y="2373006"/>
            <a:ext cx="7776864" cy="95505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3600" b="0" i="0" u="none" strike="noStrike" kern="1200" cap="none" spc="0" normalizeH="0" baseline="0" noProof="0" dirty="0">
                <a:ln>
                  <a:noFill/>
                </a:ln>
                <a:solidFill>
                  <a:srgbClr val="7E38AB"/>
                </a:solidFill>
                <a:effectLst/>
                <a:uLnTx/>
                <a:uFillTx/>
                <a:latin typeface="Calibri"/>
                <a:ea typeface="+mj-ea"/>
                <a:cs typeface="+mj-cs"/>
              </a:rPr>
              <a:t>www.publicsectortransformation.gov.jm</a:t>
            </a:r>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47019" y="5246761"/>
            <a:ext cx="1018896" cy="1018896"/>
          </a:xfrm>
          <a:prstGeom prst="rect">
            <a:avLst/>
          </a:prstGeom>
        </p:spPr>
      </p:pic>
      <p:sp>
        <p:nvSpPr>
          <p:cNvPr id="15" name="Title 1"/>
          <p:cNvSpPr txBox="1">
            <a:spLocks/>
          </p:cNvSpPr>
          <p:nvPr/>
        </p:nvSpPr>
        <p:spPr>
          <a:xfrm>
            <a:off x="6996551" y="5370418"/>
            <a:ext cx="4556578" cy="699928"/>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letusknow@transformation.gov.jm</a:t>
            </a:r>
          </a:p>
        </p:txBody>
      </p:sp>
      <p:sp>
        <p:nvSpPr>
          <p:cNvPr id="14" name="Title 1">
            <a:extLst>
              <a:ext uri="{FF2B5EF4-FFF2-40B4-BE49-F238E27FC236}">
                <a16:creationId xmlns:a16="http://schemas.microsoft.com/office/drawing/2014/main" id="{61A2F5EC-1C77-4807-813D-3004E0B13EBC}"/>
              </a:ext>
            </a:extLst>
          </p:cNvPr>
          <p:cNvSpPr txBox="1">
            <a:spLocks/>
          </p:cNvSpPr>
          <p:nvPr/>
        </p:nvSpPr>
        <p:spPr>
          <a:xfrm>
            <a:off x="6996551" y="3471425"/>
            <a:ext cx="4556578" cy="699928"/>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Transformation Implementation Unit</a:t>
            </a:r>
          </a:p>
        </p:txBody>
      </p:sp>
      <p:sp>
        <p:nvSpPr>
          <p:cNvPr id="16" name="Title 1">
            <a:extLst>
              <a:ext uri="{FF2B5EF4-FFF2-40B4-BE49-F238E27FC236}">
                <a16:creationId xmlns:a16="http://schemas.microsoft.com/office/drawing/2014/main" id="{F78C24E6-5A90-4A1F-98DB-1909F61B57F2}"/>
              </a:ext>
            </a:extLst>
          </p:cNvPr>
          <p:cNvSpPr txBox="1">
            <a:spLocks/>
          </p:cNvSpPr>
          <p:nvPr/>
        </p:nvSpPr>
        <p:spPr>
          <a:xfrm>
            <a:off x="7001672" y="4452661"/>
            <a:ext cx="4556578"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400" b="0" i="0" u="none" strike="noStrike" kern="1200" cap="none" spc="0" normalizeH="0" baseline="0" noProof="0" dirty="0">
                <a:ln>
                  <a:noFill/>
                </a:ln>
                <a:solidFill>
                  <a:srgbClr val="7E38AB"/>
                </a:solidFill>
                <a:effectLst/>
                <a:uLnTx/>
                <a:uFillTx/>
                <a:latin typeface="Calibri"/>
                <a:ea typeface="+mj-ea"/>
                <a:cs typeface="+mj-cs"/>
              </a:rPr>
              <a:t>Public Sector Transformation</a:t>
            </a:r>
          </a:p>
        </p:txBody>
      </p:sp>
      <p:pic>
        <p:nvPicPr>
          <p:cNvPr id="1028" name="Picture 4" descr="LinkedIn Computer Icons Social media Professional network service YouTube -  Png Linkedin Transparent png download - 901*900 - Free Transparent Linkedin  png Download. - Clip Art Library">
            <a:extLst>
              <a:ext uri="{FF2B5EF4-FFF2-40B4-BE49-F238E27FC236}">
                <a16:creationId xmlns:a16="http://schemas.microsoft.com/office/drawing/2014/main" id="{34E15153-20E7-4C49-82ED-582E52B1671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06922" y="3471425"/>
            <a:ext cx="822581" cy="81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378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Change agent network strategy</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57081B8-EAD9-4E38-99E7-44B8979D6AC2}"/>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graphicFrame>
        <p:nvGraphicFramePr>
          <p:cNvPr id="6" name="Table 5">
            <a:extLst>
              <a:ext uri="{FF2B5EF4-FFF2-40B4-BE49-F238E27FC236}">
                <a16:creationId xmlns:a16="http://schemas.microsoft.com/office/drawing/2014/main" id="{BD893356-A228-4D0A-9A6F-E4BBB639C268}"/>
              </a:ext>
            </a:extLst>
          </p:cNvPr>
          <p:cNvGraphicFramePr>
            <a:graphicFrameLocks noGrp="1"/>
          </p:cNvGraphicFramePr>
          <p:nvPr>
            <p:extLst>
              <p:ext uri="{D42A27DB-BD31-4B8C-83A1-F6EECF244321}">
                <p14:modId xmlns:p14="http://schemas.microsoft.com/office/powerpoint/2010/main" val="1678309325"/>
              </p:ext>
            </p:extLst>
          </p:nvPr>
        </p:nvGraphicFramePr>
        <p:xfrm>
          <a:off x="551384" y="2182776"/>
          <a:ext cx="11204052" cy="2310773"/>
        </p:xfrm>
        <a:graphic>
          <a:graphicData uri="http://schemas.openxmlformats.org/drawingml/2006/table">
            <a:tbl>
              <a:tblPr/>
              <a:tblGrid>
                <a:gridCol w="5544615">
                  <a:extLst>
                    <a:ext uri="{9D8B030D-6E8A-4147-A177-3AD203B41FA5}">
                      <a16:colId xmlns:a16="http://schemas.microsoft.com/office/drawing/2014/main" val="2361637342"/>
                    </a:ext>
                  </a:extLst>
                </a:gridCol>
                <a:gridCol w="208280">
                  <a:extLst>
                    <a:ext uri="{9D8B030D-6E8A-4147-A177-3AD203B41FA5}">
                      <a16:colId xmlns:a16="http://schemas.microsoft.com/office/drawing/2014/main" val="1946970509"/>
                    </a:ext>
                  </a:extLst>
                </a:gridCol>
                <a:gridCol w="5451157">
                  <a:extLst>
                    <a:ext uri="{9D8B030D-6E8A-4147-A177-3AD203B41FA5}">
                      <a16:colId xmlns:a16="http://schemas.microsoft.com/office/drawing/2014/main" val="2997725441"/>
                    </a:ext>
                  </a:extLst>
                </a:gridCol>
              </a:tblGrid>
              <a:tr h="18817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spcAft>
                          <a:spcPts val="600"/>
                        </a:spcAft>
                      </a:pPr>
                      <a:r>
                        <a:rPr lang="en-GB" sz="1400" b="1" i="0" u="none" strike="noStrike" dirty="0">
                          <a:solidFill>
                            <a:schemeClr val="bg1"/>
                          </a:solidFill>
                          <a:effectLst/>
                          <a:latin typeface="+mn-lt"/>
                        </a:rPr>
                        <a:t>Objectives</a:t>
                      </a: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tx2"/>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spcAft>
                          <a:spcPts val="600"/>
                        </a:spcAft>
                      </a:pPr>
                      <a:endParaRPr lang="en-GB" sz="1400" b="1" i="0" u="none" strike="noStrike" dirty="0">
                        <a:solidFill>
                          <a:srgbClr val="843593"/>
                        </a:solidFill>
                        <a:effectLst/>
                        <a:latin typeface="+mn-lt"/>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spcAft>
                          <a:spcPts val="600"/>
                        </a:spcAft>
                      </a:pPr>
                      <a:r>
                        <a:rPr lang="en-GB" sz="1400" b="1" i="0" u="none" strike="noStrike" dirty="0">
                          <a:solidFill>
                            <a:schemeClr val="bg1"/>
                          </a:solidFill>
                          <a:effectLst/>
                          <a:latin typeface="+mn-lt"/>
                        </a:rPr>
                        <a:t>Benefits</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673513861"/>
                  </a:ext>
                </a:extLst>
              </a:tr>
              <a:tr h="200597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231775" indent="-231775" algn="l" fontAlgn="t">
                        <a:spcAft>
                          <a:spcPts val="600"/>
                        </a:spcAft>
                        <a:buClr>
                          <a:schemeClr val="tx1"/>
                        </a:buClr>
                        <a:buFont typeface="Wingdings" panose="05000000000000000000" pitchFamily="2" charset="2"/>
                        <a:buChar char="§"/>
                      </a:pPr>
                      <a:r>
                        <a:rPr lang="en-JM" sz="1200" u="none" strike="noStrike" dirty="0">
                          <a:effectLst/>
                          <a:latin typeface="+mn-lt"/>
                        </a:rPr>
                        <a:t>Collect and validate change impacts with representatives from impacted stakeholder groups</a:t>
                      </a:r>
                    </a:p>
                    <a:p>
                      <a:pPr marL="231775" indent="-231775" algn="l" fontAlgn="t">
                        <a:spcAft>
                          <a:spcPts val="600"/>
                        </a:spcAft>
                        <a:buClr>
                          <a:schemeClr val="tx1"/>
                        </a:buClr>
                        <a:buFont typeface="Wingdings" panose="05000000000000000000" pitchFamily="2" charset="2"/>
                        <a:buChar char="§"/>
                      </a:pPr>
                      <a:r>
                        <a:rPr lang="en-JM" sz="1200" u="none" strike="noStrike" dirty="0">
                          <a:effectLst/>
                          <a:latin typeface="+mn-lt"/>
                        </a:rPr>
                        <a:t>Manage risks: Provide insight into potential resistance, sentiment and receptiveness to the latest communications, as well as guidance on how to effectively frame information in future communications</a:t>
                      </a:r>
                    </a:p>
                    <a:p>
                      <a:pPr marL="231775" indent="-231775" algn="l" fontAlgn="t">
                        <a:spcAft>
                          <a:spcPts val="600"/>
                        </a:spcAft>
                        <a:buClr>
                          <a:schemeClr val="tx1"/>
                        </a:buClr>
                        <a:buFont typeface="Wingdings" panose="05000000000000000000" pitchFamily="2" charset="2"/>
                        <a:buChar char="§"/>
                      </a:pPr>
                      <a:r>
                        <a:rPr lang="en-JM" sz="1200" u="none" strike="noStrike" dirty="0">
                          <a:effectLst/>
                          <a:latin typeface="+mn-lt"/>
                        </a:rPr>
                        <a:t>Teaching somebody by telling, instructing and controlling both the development process and the content</a:t>
                      </a:r>
                    </a:p>
                    <a:p>
                      <a:pPr marL="231775" indent="-231775" algn="l" fontAlgn="t">
                        <a:spcAft>
                          <a:spcPts val="600"/>
                        </a:spcAft>
                        <a:buClr>
                          <a:schemeClr val="tx1"/>
                        </a:buClr>
                        <a:buFont typeface="Wingdings" panose="05000000000000000000" pitchFamily="2" charset="2"/>
                        <a:buChar char="§"/>
                      </a:pPr>
                      <a:r>
                        <a:rPr lang="en-JM" sz="1200" u="none" strike="noStrike" dirty="0">
                          <a:effectLst/>
                          <a:latin typeface="+mn-lt"/>
                        </a:rPr>
                        <a:t>Model new behaviours and lead peers through change.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l" fontAlgn="t">
                        <a:spcAft>
                          <a:spcPts val="600"/>
                        </a:spcAft>
                        <a:buClr>
                          <a:srgbClr val="FFCF01"/>
                        </a:buClr>
                        <a:buFont typeface="Wingdings" panose="05000000000000000000" pitchFamily="2" charset="2"/>
                        <a:buChar char="v"/>
                      </a:pPr>
                      <a:endParaRPr lang="en-JM" sz="1200" u="none" strike="noStrike" kern="1200" dirty="0">
                        <a:solidFill>
                          <a:schemeClr val="dk1"/>
                        </a:solidFill>
                        <a:effectLst/>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231775" indent="-231775" algn="l" defTabSz="914400" rtl="0" eaLnBrk="1" fontAlgn="t" latinLnBrk="0" hangingPunct="1">
                        <a:spcAft>
                          <a:spcPts val="600"/>
                        </a:spcAft>
                        <a:buClr>
                          <a:schemeClr val="tx1"/>
                        </a:buClr>
                        <a:buFont typeface="Wingdings" panose="05000000000000000000" pitchFamily="2" charset="2"/>
                        <a:buChar char="§"/>
                      </a:pPr>
                      <a:r>
                        <a:rPr lang="en-JM" sz="1200" u="none" strike="noStrike" kern="1200" dirty="0">
                          <a:solidFill>
                            <a:schemeClr val="dk1"/>
                          </a:solidFill>
                          <a:effectLst/>
                          <a:latin typeface="+mn-lt"/>
                          <a:ea typeface="+mn-ea"/>
                          <a:cs typeface="+mn-cs"/>
                        </a:rPr>
                        <a:t>Brings end user perspective about how changes will impact stakeholders</a:t>
                      </a:r>
                    </a:p>
                    <a:p>
                      <a:pPr marL="231775" indent="-231775" algn="l" defTabSz="914400" rtl="0" eaLnBrk="1" fontAlgn="t" latinLnBrk="0" hangingPunct="1">
                        <a:spcAft>
                          <a:spcPts val="600"/>
                        </a:spcAft>
                        <a:buClr>
                          <a:schemeClr val="tx1"/>
                        </a:buClr>
                        <a:buFont typeface="Wingdings" panose="05000000000000000000" pitchFamily="2" charset="2"/>
                        <a:buChar char="§"/>
                      </a:pPr>
                      <a:r>
                        <a:rPr lang="en-JM" sz="1200" u="none" strike="noStrike" kern="1200" dirty="0">
                          <a:solidFill>
                            <a:schemeClr val="dk1"/>
                          </a:solidFill>
                          <a:effectLst/>
                          <a:latin typeface="+mn-lt"/>
                          <a:ea typeface="+mn-ea"/>
                          <a:cs typeface="+mn-cs"/>
                        </a:rPr>
                        <a:t>Raises awareness among those who do not know about the initiative</a:t>
                      </a:r>
                    </a:p>
                    <a:p>
                      <a:pPr marL="231775" indent="-231775" algn="l" defTabSz="914400" rtl="0" eaLnBrk="1" fontAlgn="t" latinLnBrk="0" hangingPunct="1">
                        <a:spcAft>
                          <a:spcPts val="600"/>
                        </a:spcAft>
                        <a:buClr>
                          <a:schemeClr val="tx1"/>
                        </a:buClr>
                        <a:buFont typeface="Wingdings" panose="05000000000000000000" pitchFamily="2" charset="2"/>
                        <a:buChar char="§"/>
                      </a:pPr>
                      <a:r>
                        <a:rPr lang="en-JM" sz="1200" u="none" strike="noStrike" kern="1200" dirty="0">
                          <a:solidFill>
                            <a:schemeClr val="dk1"/>
                          </a:solidFill>
                          <a:effectLst/>
                          <a:latin typeface="+mn-lt"/>
                          <a:ea typeface="+mn-ea"/>
                          <a:cs typeface="+mn-cs"/>
                        </a:rPr>
                        <a:t>Builds understanding through communication of benefits and managing those with negative perceptions</a:t>
                      </a:r>
                    </a:p>
                    <a:p>
                      <a:pPr marL="231775" indent="-231775" algn="l" defTabSz="914400" rtl="0" eaLnBrk="1" fontAlgn="t" latinLnBrk="0" hangingPunct="1">
                        <a:spcAft>
                          <a:spcPts val="600"/>
                        </a:spcAft>
                        <a:buClr>
                          <a:schemeClr val="tx1"/>
                        </a:buClr>
                        <a:buFont typeface="Wingdings" panose="05000000000000000000" pitchFamily="2" charset="2"/>
                        <a:buChar char="§"/>
                      </a:pPr>
                      <a:r>
                        <a:rPr lang="en-JM" sz="1200" u="none" strike="noStrike" kern="1200" dirty="0">
                          <a:solidFill>
                            <a:schemeClr val="dk1"/>
                          </a:solidFill>
                          <a:effectLst/>
                          <a:latin typeface="+mn-lt"/>
                          <a:ea typeface="+mn-ea"/>
                          <a:cs typeface="+mn-cs"/>
                        </a:rPr>
                        <a:t>Works to gain a level of acceptance among users</a:t>
                      </a:r>
                    </a:p>
                    <a:p>
                      <a:pPr marL="231775" indent="-231775" algn="l" defTabSz="914400" rtl="0" eaLnBrk="1" fontAlgn="t" latinLnBrk="0" hangingPunct="1">
                        <a:spcAft>
                          <a:spcPts val="600"/>
                        </a:spcAft>
                        <a:buClr>
                          <a:schemeClr val="tx1"/>
                        </a:buClr>
                        <a:buFont typeface="Wingdings" panose="05000000000000000000" pitchFamily="2" charset="2"/>
                        <a:buChar char="§"/>
                      </a:pPr>
                      <a:r>
                        <a:rPr lang="en-JM" sz="1200" u="none" strike="noStrike" kern="1200" dirty="0">
                          <a:solidFill>
                            <a:schemeClr val="dk1"/>
                          </a:solidFill>
                          <a:effectLst/>
                          <a:latin typeface="+mn-lt"/>
                          <a:ea typeface="+mn-ea"/>
                          <a:cs typeface="+mn-cs"/>
                        </a:rPr>
                        <a:t>Fosters commitment and helps others to embrace and sustain the solution by talking positively about changes the initiative will bring.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extLst>
                  <a:ext uri="{0D108BD9-81ED-4DB2-BD59-A6C34878D82A}">
                    <a16:rowId xmlns:a16="http://schemas.microsoft.com/office/drawing/2014/main" val="2121314329"/>
                  </a:ext>
                </a:extLst>
              </a:tr>
            </a:tbl>
          </a:graphicData>
        </a:graphic>
      </p:graphicFrame>
      <p:sp>
        <p:nvSpPr>
          <p:cNvPr id="7" name="TextBox 6">
            <a:extLst>
              <a:ext uri="{FF2B5EF4-FFF2-40B4-BE49-F238E27FC236}">
                <a16:creationId xmlns:a16="http://schemas.microsoft.com/office/drawing/2014/main" id="{49DA1FD3-07E6-4ACB-8E3B-14A6027DB5ED}"/>
              </a:ext>
            </a:extLst>
          </p:cNvPr>
          <p:cNvSpPr txBox="1"/>
          <p:nvPr/>
        </p:nvSpPr>
        <p:spPr>
          <a:xfrm>
            <a:off x="551384" y="1434983"/>
            <a:ext cx="11161240" cy="442035"/>
          </a:xfrm>
          <a:prstGeom prst="rect">
            <a:avLst/>
          </a:prstGeom>
          <a:noFill/>
        </p:spPr>
        <p:txBody>
          <a:bodyPr wrap="square" lIns="36000" tIns="36000" rIns="36000" bIns="36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JM" sz="1200" i="0" u="none" strike="noStrike" kern="0" cap="none" spc="0" normalizeH="0" baseline="0" noProof="0" dirty="0">
                <a:ln>
                  <a:noFill/>
                </a:ln>
                <a:solidFill>
                  <a:prstClr val="black"/>
                </a:solidFill>
                <a:effectLst/>
                <a:uLnTx/>
                <a:uFillTx/>
              </a:rPr>
              <a:t>A Change Agent Network involves employees at various levels helping to prepare the organisation for change.  Their advice, activities, and support increases the likelihood of engagement across the business, which will be critical to validating success of the initiative.</a:t>
            </a:r>
          </a:p>
        </p:txBody>
      </p:sp>
      <p:cxnSp>
        <p:nvCxnSpPr>
          <p:cNvPr id="8" name="Straight Connector 7">
            <a:extLst>
              <a:ext uri="{FF2B5EF4-FFF2-40B4-BE49-F238E27FC236}">
                <a16:creationId xmlns:a16="http://schemas.microsoft.com/office/drawing/2014/main" id="{316CDAA3-3893-4664-8E69-F7D3A1C00FF6}"/>
              </a:ext>
            </a:extLst>
          </p:cNvPr>
          <p:cNvCxnSpPr/>
          <p:nvPr/>
        </p:nvCxnSpPr>
        <p:spPr>
          <a:xfrm>
            <a:off x="3578925" y="5209074"/>
            <a:ext cx="5085025" cy="0"/>
          </a:xfrm>
          <a:prstGeom prst="line">
            <a:avLst/>
          </a:prstGeom>
          <a:noFill/>
          <a:ln w="38100" cap="flat" cmpd="sng" algn="ctr">
            <a:solidFill>
              <a:schemeClr val="tx2"/>
            </a:solidFill>
            <a:prstDash val="solid"/>
          </a:ln>
          <a:effectLst/>
        </p:spPr>
      </p:cxnSp>
      <p:sp>
        <p:nvSpPr>
          <p:cNvPr id="9" name="TextBox 8">
            <a:extLst>
              <a:ext uri="{FF2B5EF4-FFF2-40B4-BE49-F238E27FC236}">
                <a16:creationId xmlns:a16="http://schemas.microsoft.com/office/drawing/2014/main" id="{EE573BB2-5DFF-43FC-9287-44CCD6A719A7}"/>
              </a:ext>
            </a:extLst>
          </p:cNvPr>
          <p:cNvSpPr txBox="1"/>
          <p:nvPr/>
        </p:nvSpPr>
        <p:spPr>
          <a:xfrm>
            <a:off x="5591944" y="4799307"/>
            <a:ext cx="1247467" cy="36923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1" i="0" u="none" strike="noStrike" kern="0" cap="none" spc="0" normalizeH="0" baseline="0" noProof="0" dirty="0">
                <a:ln>
                  <a:noFill/>
                </a:ln>
                <a:solidFill>
                  <a:srgbClr val="000000"/>
                </a:solidFill>
                <a:effectLst/>
                <a:uLnTx/>
                <a:uFillTx/>
              </a:rPr>
              <a:t>Activities</a:t>
            </a:r>
          </a:p>
        </p:txBody>
      </p:sp>
      <p:sp>
        <p:nvSpPr>
          <p:cNvPr id="10" name="Rectangle: Rounded Corners 9">
            <a:extLst>
              <a:ext uri="{FF2B5EF4-FFF2-40B4-BE49-F238E27FC236}">
                <a16:creationId xmlns:a16="http://schemas.microsoft.com/office/drawing/2014/main" id="{EBB2B25F-B4E5-48DA-AE7B-B588818619CC}"/>
              </a:ext>
            </a:extLst>
          </p:cNvPr>
          <p:cNvSpPr/>
          <p:nvPr/>
        </p:nvSpPr>
        <p:spPr>
          <a:xfrm>
            <a:off x="3578925" y="5290138"/>
            <a:ext cx="1650462" cy="830843"/>
          </a:xfrm>
          <a:prstGeom prst="round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rPr>
              <a:t>Identify and validate Change Agents and key messaging</a:t>
            </a:r>
          </a:p>
        </p:txBody>
      </p:sp>
      <p:sp>
        <p:nvSpPr>
          <p:cNvPr id="11" name="Rectangle: Rounded Corners 10">
            <a:extLst>
              <a:ext uri="{FF2B5EF4-FFF2-40B4-BE49-F238E27FC236}">
                <a16:creationId xmlns:a16="http://schemas.microsoft.com/office/drawing/2014/main" id="{D8DE1A6B-966B-44DE-8807-6D3F421CEF57}"/>
              </a:ext>
            </a:extLst>
          </p:cNvPr>
          <p:cNvSpPr/>
          <p:nvPr/>
        </p:nvSpPr>
        <p:spPr>
          <a:xfrm>
            <a:off x="5280389" y="5290138"/>
            <a:ext cx="1650462" cy="830843"/>
          </a:xfrm>
          <a:prstGeom prst="round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rPr>
              <a:t>Kick-off Change Agent Network and report out key messages</a:t>
            </a:r>
          </a:p>
        </p:txBody>
      </p:sp>
      <p:sp>
        <p:nvSpPr>
          <p:cNvPr id="12" name="Rectangle: Rounded Corners 11">
            <a:extLst>
              <a:ext uri="{FF2B5EF4-FFF2-40B4-BE49-F238E27FC236}">
                <a16:creationId xmlns:a16="http://schemas.microsoft.com/office/drawing/2014/main" id="{EB65CD85-9EA7-4DD8-81B2-50E8AF90DA4A}"/>
              </a:ext>
            </a:extLst>
          </p:cNvPr>
          <p:cNvSpPr/>
          <p:nvPr/>
        </p:nvSpPr>
        <p:spPr>
          <a:xfrm>
            <a:off x="6981853" y="5271271"/>
            <a:ext cx="1650462" cy="830843"/>
          </a:xfrm>
          <a:prstGeom prst="round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rPr>
              <a:t>Engage Network in message spreading and key initiatives</a:t>
            </a:r>
          </a:p>
        </p:txBody>
      </p:sp>
    </p:spTree>
    <p:extLst>
      <p:ext uri="{BB962C8B-B14F-4D97-AF65-F5344CB8AC3E}">
        <p14:creationId xmlns:p14="http://schemas.microsoft.com/office/powerpoint/2010/main" val="48692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6" y="548680"/>
            <a:ext cx="10199367" cy="1446550"/>
          </a:xfrm>
          <a:prstGeom prst="rect">
            <a:avLst/>
          </a:prstGeom>
          <a:noFill/>
        </p:spPr>
        <p:txBody>
          <a:bodyPr wrap="square" rtlCol="0">
            <a:spAutoFit/>
          </a:bodyPr>
          <a:lstStyle/>
          <a:p>
            <a:r>
              <a:rPr lang="en-US" sz="4400" dirty="0">
                <a:solidFill>
                  <a:srgbClr val="7E38AB"/>
                </a:solidFill>
                <a:latin typeface="+mj-lt"/>
              </a:rPr>
              <a:t>The change agent role requires commitment to regular meetings/activities</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7ADDEDD-5762-4D2F-A368-7D12348DE024}"/>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sp>
        <p:nvSpPr>
          <p:cNvPr id="6" name="Shape 133">
            <a:extLst>
              <a:ext uri="{FF2B5EF4-FFF2-40B4-BE49-F238E27FC236}">
                <a16:creationId xmlns:a16="http://schemas.microsoft.com/office/drawing/2014/main" id="{FA208301-2A4A-436D-B4B7-592810DEFF25}"/>
              </a:ext>
            </a:extLst>
          </p:cNvPr>
          <p:cNvSpPr txBox="1"/>
          <p:nvPr/>
        </p:nvSpPr>
        <p:spPr>
          <a:xfrm>
            <a:off x="551385" y="2088181"/>
            <a:ext cx="3312368" cy="548732"/>
          </a:xfrm>
          <a:prstGeom prst="rect">
            <a:avLst/>
          </a:prstGeom>
          <a:solidFill>
            <a:schemeClr val="tx2"/>
          </a:solidFill>
          <a:ln w="9525" cap="flat" cmpd="sng">
            <a:noFill/>
            <a:prstDash val="solid"/>
            <a:miter/>
            <a:headEnd type="none" w="med" len="med"/>
            <a:tailEnd type="none" w="med" len="med"/>
          </a:ln>
        </p:spPr>
        <p:txBody>
          <a:bodyPr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
                <a:prstClr val="white"/>
              </a:buClr>
              <a:buSzPct val="25000"/>
              <a:buFont typeface="Verdana"/>
              <a:buNone/>
              <a:tabLst/>
              <a:defRPr/>
            </a:pPr>
            <a:r>
              <a:rPr kumimoji="0" lang="en-US" sz="1400" b="1" i="0" u="none" strike="noStrike" kern="0" cap="none" spc="0" normalizeH="0" baseline="0" noProof="0" dirty="0">
                <a:ln>
                  <a:noFill/>
                </a:ln>
                <a:solidFill>
                  <a:prstClr val="white"/>
                </a:solidFill>
                <a:effectLst/>
                <a:uLnTx/>
                <a:uFillTx/>
                <a:ea typeface="Verdana"/>
                <a:cs typeface="Arial" panose="020B0604020202020204" pitchFamily="34" charset="0"/>
                <a:sym typeface="Verdana"/>
              </a:rPr>
              <a:t>Change Agent Responsibilities</a:t>
            </a:r>
          </a:p>
        </p:txBody>
      </p:sp>
      <p:sp>
        <p:nvSpPr>
          <p:cNvPr id="7" name="Shape 133">
            <a:extLst>
              <a:ext uri="{FF2B5EF4-FFF2-40B4-BE49-F238E27FC236}">
                <a16:creationId xmlns:a16="http://schemas.microsoft.com/office/drawing/2014/main" id="{2C106B5C-A9A7-4C8D-934C-2D472B39F5B0}"/>
              </a:ext>
            </a:extLst>
          </p:cNvPr>
          <p:cNvSpPr txBox="1"/>
          <p:nvPr/>
        </p:nvSpPr>
        <p:spPr>
          <a:xfrm>
            <a:off x="8448986" y="2088180"/>
            <a:ext cx="3309257" cy="548732"/>
          </a:xfrm>
          <a:prstGeom prst="rect">
            <a:avLst/>
          </a:prstGeom>
          <a:solidFill>
            <a:schemeClr val="tx2"/>
          </a:solidFill>
          <a:ln w="9525" cap="flat" cmpd="sng">
            <a:noFill/>
            <a:prstDash val="solid"/>
            <a:miter/>
            <a:headEnd type="none" w="med" len="med"/>
            <a:tailEnd type="none" w="med" len="med"/>
          </a:ln>
        </p:spPr>
        <p:txBody>
          <a:bodyPr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
                <a:prstClr val="white"/>
              </a:buClr>
              <a:buSzPct val="25000"/>
              <a:buFont typeface="Verdana"/>
              <a:buNone/>
              <a:tabLst/>
              <a:defRPr/>
            </a:pPr>
            <a:r>
              <a:rPr kumimoji="0" lang="en-US" sz="1400" b="1" i="0" u="none" strike="noStrike" kern="0" cap="none" spc="0" normalizeH="0" baseline="0" noProof="0" dirty="0" err="1">
                <a:ln>
                  <a:noFill/>
                </a:ln>
                <a:solidFill>
                  <a:prstClr val="white"/>
                </a:solidFill>
                <a:effectLst/>
                <a:uLnTx/>
                <a:uFillTx/>
                <a:ea typeface="Verdana"/>
                <a:cs typeface="Arial" panose="020B0604020202020204" pitchFamily="34" charset="0"/>
                <a:sym typeface="Verdana"/>
              </a:rPr>
              <a:t>Programme</a:t>
            </a:r>
            <a:r>
              <a:rPr kumimoji="0" lang="en-US" sz="1400" b="1" i="0" u="none" strike="noStrike" kern="0" cap="none" spc="0" normalizeH="0" baseline="0" noProof="0" dirty="0">
                <a:ln>
                  <a:noFill/>
                </a:ln>
                <a:solidFill>
                  <a:prstClr val="white"/>
                </a:solidFill>
                <a:effectLst/>
                <a:uLnTx/>
                <a:uFillTx/>
                <a:ea typeface="Verdana"/>
                <a:cs typeface="Arial" panose="020B0604020202020204" pitchFamily="34" charset="0"/>
                <a:sym typeface="Verdana"/>
              </a:rPr>
              <a:t> Team Responsibilities</a:t>
            </a:r>
          </a:p>
        </p:txBody>
      </p:sp>
      <p:sp>
        <p:nvSpPr>
          <p:cNvPr id="8" name="Chevron 2">
            <a:extLst>
              <a:ext uri="{FF2B5EF4-FFF2-40B4-BE49-F238E27FC236}">
                <a16:creationId xmlns:a16="http://schemas.microsoft.com/office/drawing/2014/main" id="{B26AA886-A345-4080-9A26-9FE131786F9C}"/>
              </a:ext>
            </a:extLst>
          </p:cNvPr>
          <p:cNvSpPr/>
          <p:nvPr/>
        </p:nvSpPr>
        <p:spPr>
          <a:xfrm>
            <a:off x="3863753" y="3573016"/>
            <a:ext cx="469925" cy="890062"/>
          </a:xfrm>
          <a:prstGeom prst="chevron">
            <a:avLst/>
          </a:prstGeom>
          <a:solidFill>
            <a:schemeClr val="tx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0000"/>
              </a:solidFill>
              <a:effectLst/>
              <a:uLnTx/>
              <a:uFillTx/>
            </a:endParaRPr>
          </a:p>
        </p:txBody>
      </p:sp>
      <p:sp>
        <p:nvSpPr>
          <p:cNvPr id="9" name="Chevron 28">
            <a:extLst>
              <a:ext uri="{FF2B5EF4-FFF2-40B4-BE49-F238E27FC236}">
                <a16:creationId xmlns:a16="http://schemas.microsoft.com/office/drawing/2014/main" id="{3BF5DF48-4454-43F5-8A98-FC658DC2C8F2}"/>
              </a:ext>
            </a:extLst>
          </p:cNvPr>
          <p:cNvSpPr/>
          <p:nvPr/>
        </p:nvSpPr>
        <p:spPr>
          <a:xfrm>
            <a:off x="7810998" y="3573016"/>
            <a:ext cx="469925" cy="890062"/>
          </a:xfrm>
          <a:prstGeom prst="chevron">
            <a:avLst/>
          </a:prstGeom>
          <a:solidFill>
            <a:schemeClr val="tx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0000"/>
              </a:solidFill>
              <a:effectLst/>
              <a:uLnTx/>
              <a:uFillTx/>
            </a:endParaRPr>
          </a:p>
        </p:txBody>
      </p:sp>
      <p:graphicFrame>
        <p:nvGraphicFramePr>
          <p:cNvPr id="10" name="Shape 273">
            <a:extLst>
              <a:ext uri="{FF2B5EF4-FFF2-40B4-BE49-F238E27FC236}">
                <a16:creationId xmlns:a16="http://schemas.microsoft.com/office/drawing/2014/main" id="{656EAD21-4AF7-4485-B3FC-6A47DC911E74}"/>
              </a:ext>
            </a:extLst>
          </p:cNvPr>
          <p:cNvGraphicFramePr/>
          <p:nvPr>
            <p:extLst>
              <p:ext uri="{D42A27DB-BD31-4B8C-83A1-F6EECF244321}">
                <p14:modId xmlns:p14="http://schemas.microsoft.com/office/powerpoint/2010/main" val="3046827348"/>
              </p:ext>
            </p:extLst>
          </p:nvPr>
        </p:nvGraphicFramePr>
        <p:xfrm>
          <a:off x="4498630" y="2088180"/>
          <a:ext cx="3312368" cy="3933108"/>
        </p:xfrm>
        <a:graphic>
          <a:graphicData uri="http://schemas.openxmlformats.org/drawingml/2006/table">
            <a:tbl>
              <a:tblPr>
                <a:noFill/>
              </a:tblPr>
              <a:tblGrid>
                <a:gridCol w="1468061">
                  <a:extLst>
                    <a:ext uri="{9D8B030D-6E8A-4147-A177-3AD203B41FA5}">
                      <a16:colId xmlns:a16="http://schemas.microsoft.com/office/drawing/2014/main" val="20000"/>
                    </a:ext>
                  </a:extLst>
                </a:gridCol>
                <a:gridCol w="1844307">
                  <a:extLst>
                    <a:ext uri="{9D8B030D-6E8A-4147-A177-3AD203B41FA5}">
                      <a16:colId xmlns:a16="http://schemas.microsoft.com/office/drawing/2014/main" val="20001"/>
                    </a:ext>
                  </a:extLst>
                </a:gridCol>
              </a:tblGrid>
              <a:tr h="537636">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00000"/>
                        </a:lnSpc>
                        <a:spcBef>
                          <a:spcPts val="0"/>
                        </a:spcBef>
                        <a:spcAft>
                          <a:spcPts val="0"/>
                        </a:spcAft>
                        <a:buClr>
                          <a:schemeClr val="lt1"/>
                        </a:buClr>
                        <a:buSzPct val="25000"/>
                        <a:buFont typeface="Verdana"/>
                        <a:buNone/>
                      </a:pPr>
                      <a:r>
                        <a:rPr lang="en-US" sz="1400" b="1" i="0" u="none" strike="noStrike" cap="none" baseline="0" dirty="0">
                          <a:solidFill>
                            <a:schemeClr val="lt1"/>
                          </a:solidFill>
                          <a:latin typeface="+mj-lt"/>
                          <a:ea typeface="Verdana"/>
                          <a:cs typeface="Arial" panose="020B0604020202020204" pitchFamily="34" charset="0"/>
                          <a:sym typeface="Verdana"/>
                        </a:rPr>
                        <a:t>Proposed Change </a:t>
                      </a:r>
                    </a:p>
                    <a:p>
                      <a:pPr marL="0" marR="0" lvl="0" indent="0" algn="ctr" rtl="0">
                        <a:lnSpc>
                          <a:spcPct val="100000"/>
                        </a:lnSpc>
                        <a:spcBef>
                          <a:spcPts val="0"/>
                        </a:spcBef>
                        <a:spcAft>
                          <a:spcPts val="0"/>
                        </a:spcAft>
                        <a:buClr>
                          <a:schemeClr val="lt1"/>
                        </a:buClr>
                        <a:buSzPct val="25000"/>
                        <a:buFont typeface="Verdana"/>
                        <a:buNone/>
                      </a:pPr>
                      <a:r>
                        <a:rPr lang="en-US" sz="1400" b="1" i="0" u="none" strike="noStrike" cap="none" baseline="0" dirty="0">
                          <a:solidFill>
                            <a:schemeClr val="lt1"/>
                          </a:solidFill>
                          <a:latin typeface="+mj-lt"/>
                          <a:ea typeface="Verdana"/>
                          <a:cs typeface="Arial" panose="020B0604020202020204" pitchFamily="34" charset="0"/>
                          <a:sym typeface="Verdana"/>
                        </a:rPr>
                        <a:t>Agent Model</a:t>
                      </a:r>
                    </a:p>
                  </a:txBody>
                  <a:tcPr marL="84400" marR="844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rgbClr val="E1B5F1"/>
                    </a:solidFill>
                  </a:tcPr>
                </a:tc>
                <a:tc hMerge="1">
                  <a:txBody>
                    <a:bodyPr/>
                    <a:lstStyle/>
                    <a:p>
                      <a:endParaRPr lang="en-US"/>
                    </a:p>
                  </a:txBody>
                  <a:tcPr/>
                </a:tc>
                <a:extLst>
                  <a:ext uri="{0D108BD9-81ED-4DB2-BD59-A6C34878D82A}">
                    <a16:rowId xmlns:a16="http://schemas.microsoft.com/office/drawing/2014/main" val="10000"/>
                  </a:ext>
                </a:extLst>
              </a:tr>
              <a:tr h="47241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rtl="0">
                        <a:lnSpc>
                          <a:spcPct val="100000"/>
                        </a:lnSpc>
                        <a:spcBef>
                          <a:spcPts val="0"/>
                        </a:spcBef>
                        <a:spcAft>
                          <a:spcPts val="0"/>
                        </a:spcAft>
                        <a:buClr>
                          <a:schemeClr val="dk1"/>
                        </a:buClr>
                        <a:buSzPct val="25000"/>
                        <a:buFont typeface="Verdana"/>
                        <a:buNone/>
                      </a:pPr>
                      <a:r>
                        <a:rPr lang="en-US" sz="1100" b="1" i="0" u="none" strike="noStrike" cap="none" baseline="0" dirty="0">
                          <a:solidFill>
                            <a:schemeClr val="dk1"/>
                          </a:solidFill>
                          <a:latin typeface="+mj-lt"/>
                          <a:ea typeface="Verdana"/>
                          <a:cs typeface="Arial" panose="020B0604020202020204" pitchFamily="34" charset="0"/>
                          <a:sym typeface="Verdana"/>
                        </a:rPr>
                        <a:t>Meeting frequency</a:t>
                      </a:r>
                    </a:p>
                  </a:txBody>
                  <a:tcPr marL="84400" marR="8440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lnSpc>
                          <a:spcPct val="100000"/>
                        </a:lnSpc>
                        <a:spcBef>
                          <a:spcPts val="0"/>
                        </a:spcBef>
                        <a:spcAft>
                          <a:spcPts val="0"/>
                        </a:spcAft>
                        <a:buClr>
                          <a:schemeClr val="dk1"/>
                        </a:buClr>
                        <a:buSzPct val="25000"/>
                        <a:buFont typeface="Verdana"/>
                        <a:buNone/>
                      </a:pPr>
                      <a:r>
                        <a:rPr lang="en-US" sz="1100" b="1" i="0" u="none" strike="noStrike" cap="none" baseline="0" dirty="0">
                          <a:solidFill>
                            <a:srgbClr val="843593"/>
                          </a:solidFill>
                          <a:latin typeface="+mj-lt"/>
                          <a:ea typeface="Verdana"/>
                          <a:cs typeface="Arial" panose="020B0604020202020204" pitchFamily="34" charset="0"/>
                          <a:sym typeface="Verdana"/>
                        </a:rPr>
                        <a:t>Ex: Monthly </a:t>
                      </a:r>
                    </a:p>
                    <a:p>
                      <a:pPr marL="0" marR="0" lvl="0" indent="0" algn="l" rtl="0">
                        <a:lnSpc>
                          <a:spcPct val="100000"/>
                        </a:lnSpc>
                        <a:spcBef>
                          <a:spcPts val="0"/>
                        </a:spcBef>
                        <a:spcAft>
                          <a:spcPts val="0"/>
                        </a:spcAft>
                        <a:buClr>
                          <a:schemeClr val="dk1"/>
                        </a:buClr>
                        <a:buSzPct val="25000"/>
                        <a:buFont typeface="Verdana"/>
                        <a:buNone/>
                      </a:pPr>
                      <a:r>
                        <a:rPr lang="en-US" sz="1100" b="1" i="0" u="none" strike="noStrike" cap="none" baseline="0" dirty="0">
                          <a:solidFill>
                            <a:srgbClr val="843593"/>
                          </a:solidFill>
                          <a:latin typeface="+mj-lt"/>
                          <a:ea typeface="Verdana"/>
                          <a:cs typeface="Arial" panose="020B0604020202020204" pitchFamily="34" charset="0"/>
                          <a:sym typeface="Verdana"/>
                        </a:rPr>
                        <a:t>(starting in February)</a:t>
                      </a:r>
                      <a:endParaRPr sz="1100" b="1" i="0" u="none" strike="noStrike" cap="none" baseline="0" dirty="0">
                        <a:solidFill>
                          <a:srgbClr val="843593"/>
                        </a:solidFill>
                        <a:latin typeface="+mj-lt"/>
                        <a:ea typeface="Verdana"/>
                        <a:cs typeface="Arial" panose="020B0604020202020204" pitchFamily="34" charset="0"/>
                        <a:sym typeface="Verdana"/>
                      </a:endParaRPr>
                    </a:p>
                  </a:txBody>
                  <a:tcPr marL="84400" marR="8440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extLst>
                  <a:ext uri="{0D108BD9-81ED-4DB2-BD59-A6C34878D82A}">
                    <a16:rowId xmlns:a16="http://schemas.microsoft.com/office/drawing/2014/main" val="10001"/>
                  </a:ext>
                </a:extLst>
              </a:tr>
              <a:tr h="44834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rtl="0">
                        <a:lnSpc>
                          <a:spcPct val="100000"/>
                        </a:lnSpc>
                        <a:spcBef>
                          <a:spcPts val="0"/>
                        </a:spcBef>
                        <a:spcAft>
                          <a:spcPts val="0"/>
                        </a:spcAft>
                        <a:buClr>
                          <a:schemeClr val="dk1"/>
                        </a:buClr>
                        <a:buSzPct val="25000"/>
                        <a:buFont typeface="Verdana"/>
                        <a:buNone/>
                      </a:pPr>
                      <a:r>
                        <a:rPr lang="en-US" sz="1100" b="1" i="0" u="none" strike="noStrike" cap="none" baseline="0" dirty="0">
                          <a:solidFill>
                            <a:schemeClr val="dk1"/>
                          </a:solidFill>
                          <a:latin typeface="+mj-lt"/>
                          <a:ea typeface="Verdana"/>
                          <a:cs typeface="Arial" panose="020B0604020202020204" pitchFamily="34" charset="0"/>
                          <a:sym typeface="Verdana"/>
                        </a:rPr>
                        <a:t>Meeting day</a:t>
                      </a:r>
                    </a:p>
                  </a:txBody>
                  <a:tcPr marL="84400" marR="8440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lnSpc>
                          <a:spcPct val="100000"/>
                        </a:lnSpc>
                        <a:spcBef>
                          <a:spcPts val="0"/>
                        </a:spcBef>
                        <a:spcAft>
                          <a:spcPts val="0"/>
                        </a:spcAft>
                        <a:buClr>
                          <a:schemeClr val="dk1"/>
                        </a:buClr>
                        <a:buSzPct val="25000"/>
                        <a:buFont typeface="Verdana"/>
                        <a:buNone/>
                      </a:pPr>
                      <a:r>
                        <a:rPr lang="en-US" sz="1100" b="1" i="0" dirty="0">
                          <a:solidFill>
                            <a:srgbClr val="843593"/>
                          </a:solidFill>
                          <a:latin typeface="+mj-lt"/>
                          <a:ea typeface="Verdana"/>
                          <a:cs typeface="Arial" panose="020B0604020202020204" pitchFamily="34" charset="0"/>
                          <a:sym typeface="Verdana"/>
                        </a:rPr>
                        <a:t>Ex: TBD</a:t>
                      </a:r>
                    </a:p>
                  </a:txBody>
                  <a:tcPr marL="84400" marR="8440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extLst>
                  <a:ext uri="{0D108BD9-81ED-4DB2-BD59-A6C34878D82A}">
                    <a16:rowId xmlns:a16="http://schemas.microsoft.com/office/drawing/2014/main" val="10002"/>
                  </a:ext>
                </a:extLst>
              </a:tr>
              <a:tr h="44834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rtl="0">
                        <a:lnSpc>
                          <a:spcPct val="100000"/>
                        </a:lnSpc>
                        <a:spcBef>
                          <a:spcPts val="0"/>
                        </a:spcBef>
                        <a:spcAft>
                          <a:spcPts val="0"/>
                        </a:spcAft>
                        <a:buClr>
                          <a:schemeClr val="dk1"/>
                        </a:buClr>
                        <a:buSzPct val="25000"/>
                        <a:buFont typeface="Verdana"/>
                        <a:buNone/>
                      </a:pPr>
                      <a:r>
                        <a:rPr lang="en-US" sz="1100" b="1" i="0" u="none" strike="noStrike" cap="none" baseline="0" dirty="0">
                          <a:solidFill>
                            <a:schemeClr val="dk1"/>
                          </a:solidFill>
                          <a:latin typeface="+mj-lt"/>
                          <a:ea typeface="Verdana"/>
                          <a:cs typeface="Arial" panose="020B0604020202020204" pitchFamily="34" charset="0"/>
                          <a:sym typeface="Verdana"/>
                        </a:rPr>
                        <a:t>Meeting time</a:t>
                      </a:r>
                    </a:p>
                  </a:txBody>
                  <a:tcPr marL="84400" marR="8440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lnSpc>
                          <a:spcPct val="100000"/>
                        </a:lnSpc>
                        <a:spcBef>
                          <a:spcPts val="0"/>
                        </a:spcBef>
                        <a:spcAft>
                          <a:spcPts val="0"/>
                        </a:spcAft>
                        <a:buClr>
                          <a:schemeClr val="dk1"/>
                        </a:buClr>
                        <a:buSzPct val="25000"/>
                        <a:buFont typeface="Verdana"/>
                        <a:buNone/>
                      </a:pPr>
                      <a:r>
                        <a:rPr lang="en-US" sz="1100" b="1" i="0" u="none" strike="noStrike" cap="none" baseline="0" dirty="0">
                          <a:solidFill>
                            <a:srgbClr val="843593"/>
                          </a:solidFill>
                          <a:latin typeface="+mj-lt"/>
                          <a:ea typeface="Verdana"/>
                          <a:cs typeface="Arial" panose="020B0604020202020204" pitchFamily="34" charset="0"/>
                          <a:sym typeface="Verdana"/>
                        </a:rPr>
                        <a:t>Ex: TBD</a:t>
                      </a:r>
                    </a:p>
                  </a:txBody>
                  <a:tcPr marL="84400" marR="8440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extLst>
                  <a:ext uri="{0D108BD9-81ED-4DB2-BD59-A6C34878D82A}">
                    <a16:rowId xmlns:a16="http://schemas.microsoft.com/office/drawing/2014/main" val="10003"/>
                  </a:ext>
                </a:extLst>
              </a:tr>
              <a:tr h="8589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7475" marR="0" lvl="0" indent="-117475" algn="r" rtl="0">
                        <a:lnSpc>
                          <a:spcPct val="100000"/>
                        </a:lnSpc>
                        <a:spcBef>
                          <a:spcPts val="0"/>
                        </a:spcBef>
                        <a:spcAft>
                          <a:spcPts val="0"/>
                        </a:spcAft>
                        <a:buClr>
                          <a:schemeClr val="dk1"/>
                        </a:buClr>
                        <a:buSzPct val="25000"/>
                        <a:buFont typeface="Verdana"/>
                        <a:buNone/>
                      </a:pPr>
                      <a:r>
                        <a:rPr lang="en-US" sz="1100" b="1" dirty="0">
                          <a:solidFill>
                            <a:schemeClr val="dk1"/>
                          </a:solidFill>
                          <a:latin typeface="+mj-lt"/>
                          <a:ea typeface="Verdana"/>
                          <a:cs typeface="Arial" panose="020B0604020202020204" pitchFamily="34" charset="0"/>
                          <a:sym typeface="Verdana"/>
                        </a:rPr>
                        <a:t>Monthly </a:t>
                      </a:r>
                      <a:r>
                        <a:rPr lang="en-US" sz="1100" b="1" i="0" u="none" strike="noStrike" cap="none" baseline="0" dirty="0">
                          <a:solidFill>
                            <a:schemeClr val="dk1"/>
                          </a:solidFill>
                          <a:latin typeface="+mj-lt"/>
                          <a:ea typeface="Verdana"/>
                          <a:cs typeface="Arial" panose="020B0604020202020204" pitchFamily="34" charset="0"/>
                          <a:sym typeface="Verdana"/>
                        </a:rPr>
                        <a:t>time commitment</a:t>
                      </a:r>
                    </a:p>
                  </a:txBody>
                  <a:tcPr marL="84400" marR="8440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71450" marR="0" lvl="0" indent="-171450" algn="l" rtl="0">
                        <a:lnSpc>
                          <a:spcPct val="100000"/>
                        </a:lnSpc>
                        <a:spcBef>
                          <a:spcPts val="0"/>
                        </a:spcBef>
                        <a:spcAft>
                          <a:spcPts val="0"/>
                        </a:spcAft>
                        <a:buClr>
                          <a:schemeClr val="dk1"/>
                        </a:buClr>
                        <a:buSzPct val="100000"/>
                        <a:buFont typeface="Wingdings" panose="05000000000000000000" pitchFamily="2" charset="2"/>
                        <a:buChar char="§"/>
                      </a:pPr>
                      <a:r>
                        <a:rPr lang="en-US" sz="1100" b="1" i="0" dirty="0">
                          <a:solidFill>
                            <a:srgbClr val="843593"/>
                          </a:solidFill>
                          <a:latin typeface="+mj-lt"/>
                          <a:ea typeface="Verdana"/>
                          <a:cs typeface="Arial" panose="020B0604020202020204" pitchFamily="34" charset="0"/>
                          <a:sym typeface="Verdana"/>
                        </a:rPr>
                        <a:t>Ex: 45-60 minutes</a:t>
                      </a:r>
                      <a:r>
                        <a:rPr lang="en-US" sz="1100" b="1" i="0" u="none" strike="noStrike" cap="none" baseline="0" dirty="0">
                          <a:solidFill>
                            <a:srgbClr val="843593"/>
                          </a:solidFill>
                          <a:latin typeface="+mj-lt"/>
                          <a:ea typeface="Verdana"/>
                          <a:cs typeface="Arial" panose="020B0604020202020204" pitchFamily="34" charset="0"/>
                          <a:sym typeface="Verdana"/>
                        </a:rPr>
                        <a:t> (meeting)</a:t>
                      </a:r>
                    </a:p>
                    <a:p>
                      <a:pPr marL="171450" marR="0" lvl="0" indent="-171450" algn="l" rtl="0">
                        <a:lnSpc>
                          <a:spcPct val="100000"/>
                        </a:lnSpc>
                        <a:spcBef>
                          <a:spcPts val="600"/>
                        </a:spcBef>
                        <a:spcAft>
                          <a:spcPts val="0"/>
                        </a:spcAft>
                        <a:buClr>
                          <a:schemeClr val="dk1"/>
                        </a:buClr>
                        <a:buSzPct val="100000"/>
                        <a:buFont typeface="Wingdings" panose="05000000000000000000" pitchFamily="2" charset="2"/>
                        <a:buChar char="§"/>
                      </a:pPr>
                      <a:r>
                        <a:rPr lang="en-US" sz="1100" b="1" i="0" u="none" strike="noStrike" cap="none" baseline="0" dirty="0">
                          <a:solidFill>
                            <a:srgbClr val="843593"/>
                          </a:solidFill>
                          <a:latin typeface="+mj-lt"/>
                          <a:ea typeface="Verdana"/>
                          <a:cs typeface="Arial" panose="020B0604020202020204" pitchFamily="34" charset="0"/>
                          <a:sym typeface="Verdana"/>
                        </a:rPr>
                        <a:t>Ex: 1-2 hours (assignments)</a:t>
                      </a:r>
                    </a:p>
                  </a:txBody>
                  <a:tcPr marL="84400" marR="8440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extLst>
                  <a:ext uri="{0D108BD9-81ED-4DB2-BD59-A6C34878D82A}">
                    <a16:rowId xmlns:a16="http://schemas.microsoft.com/office/drawing/2014/main" val="10004"/>
                  </a:ext>
                </a:extLst>
              </a:tr>
              <a:tr h="8470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rtl="0">
                        <a:lnSpc>
                          <a:spcPct val="100000"/>
                        </a:lnSpc>
                        <a:spcBef>
                          <a:spcPts val="0"/>
                        </a:spcBef>
                        <a:spcAft>
                          <a:spcPts val="0"/>
                        </a:spcAft>
                        <a:buClr>
                          <a:schemeClr val="dk1"/>
                        </a:buClr>
                        <a:buSzPct val="25000"/>
                        <a:buFont typeface="Verdana"/>
                        <a:buNone/>
                      </a:pPr>
                      <a:r>
                        <a:rPr lang="en-US" sz="1100" b="1" i="0" u="none" strike="noStrike" cap="none" baseline="0" dirty="0">
                          <a:solidFill>
                            <a:schemeClr val="dk1"/>
                          </a:solidFill>
                          <a:latin typeface="+mj-lt"/>
                          <a:ea typeface="Verdana"/>
                          <a:cs typeface="Arial" panose="020B0604020202020204" pitchFamily="34" charset="0"/>
                          <a:sym typeface="Verdana"/>
                        </a:rPr>
                        <a:t>Lifespan of the working group</a:t>
                      </a:r>
                    </a:p>
                  </a:txBody>
                  <a:tcPr marL="84400" marR="8440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lnSpc>
                          <a:spcPct val="100000"/>
                        </a:lnSpc>
                        <a:spcBef>
                          <a:spcPts val="0"/>
                        </a:spcBef>
                        <a:spcAft>
                          <a:spcPts val="0"/>
                        </a:spcAft>
                        <a:buClr>
                          <a:schemeClr val="dk1"/>
                        </a:buClr>
                        <a:buSzPct val="25000"/>
                        <a:buFont typeface="Verdana"/>
                        <a:buNone/>
                      </a:pPr>
                      <a:r>
                        <a:rPr lang="en-US" sz="1100" b="1" i="0" u="none" strike="noStrike" cap="none" baseline="0" dirty="0">
                          <a:solidFill>
                            <a:srgbClr val="843593"/>
                          </a:solidFill>
                          <a:latin typeface="+mj-lt"/>
                          <a:ea typeface="Verdana"/>
                          <a:cs typeface="Arial" panose="020B0604020202020204" pitchFamily="34" charset="0"/>
                          <a:sym typeface="Verdana"/>
                        </a:rPr>
                        <a:t>Ex: Feb 2018 – July 2018</a:t>
                      </a:r>
                    </a:p>
                    <a:p>
                      <a:pPr marL="0" marR="0" lvl="0" indent="0" algn="l" rtl="0">
                        <a:lnSpc>
                          <a:spcPct val="100000"/>
                        </a:lnSpc>
                        <a:spcBef>
                          <a:spcPts val="500"/>
                        </a:spcBef>
                        <a:spcAft>
                          <a:spcPts val="0"/>
                        </a:spcAft>
                        <a:buClr>
                          <a:schemeClr val="dk1"/>
                        </a:buClr>
                        <a:buSzPct val="25000"/>
                        <a:buFont typeface="Verdana"/>
                        <a:buNone/>
                      </a:pPr>
                      <a:r>
                        <a:rPr lang="en-US" sz="1100" b="1" i="0" u="none" strike="noStrike" cap="none" baseline="0" dirty="0">
                          <a:solidFill>
                            <a:srgbClr val="843593"/>
                          </a:solidFill>
                          <a:latin typeface="+mj-lt"/>
                          <a:ea typeface="Verdana"/>
                          <a:cs typeface="Arial" panose="020B0604020202020204" pitchFamily="34" charset="0"/>
                          <a:sym typeface="Verdana"/>
                        </a:rPr>
                        <a:t>Ex: (To be re-evaluated after this time)</a:t>
                      </a:r>
                    </a:p>
                  </a:txBody>
                  <a:tcPr marL="84400" marR="8440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solidFill>
                      <a:srgbClr val="DADDE0"/>
                    </a:solidFill>
                  </a:tcPr>
                </a:tc>
                <a:extLst>
                  <a:ext uri="{0D108BD9-81ED-4DB2-BD59-A6C34878D82A}">
                    <a16:rowId xmlns:a16="http://schemas.microsoft.com/office/drawing/2014/main" val="10005"/>
                  </a:ext>
                </a:extLst>
              </a:tr>
              <a:tr h="32041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7475" marR="0" lvl="0" indent="-117475" algn="r" rtl="0">
                        <a:lnSpc>
                          <a:spcPct val="100000"/>
                        </a:lnSpc>
                        <a:spcBef>
                          <a:spcPts val="0"/>
                        </a:spcBef>
                        <a:spcAft>
                          <a:spcPts val="0"/>
                        </a:spcAft>
                        <a:buClr>
                          <a:schemeClr val="dk1"/>
                        </a:buClr>
                        <a:buSzPct val="25000"/>
                        <a:buFont typeface="Verdana"/>
                        <a:buNone/>
                      </a:pPr>
                      <a:r>
                        <a:rPr lang="en-US" sz="1100" b="1" i="0" u="none" strike="noStrike" cap="none" baseline="0" dirty="0">
                          <a:solidFill>
                            <a:schemeClr val="dk1"/>
                          </a:solidFill>
                          <a:latin typeface="+mj-lt"/>
                          <a:ea typeface="Verdana"/>
                          <a:cs typeface="Arial" panose="020B0604020202020204" pitchFamily="34" charset="0"/>
                          <a:sym typeface="Verdana"/>
                        </a:rPr>
                        <a:t>Working group lead</a:t>
                      </a:r>
                    </a:p>
                  </a:txBody>
                  <a:tcPr marL="84400" marR="8440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ADDE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lnSpc>
                          <a:spcPct val="100000"/>
                        </a:lnSpc>
                        <a:spcBef>
                          <a:spcPts val="0"/>
                        </a:spcBef>
                        <a:spcAft>
                          <a:spcPts val="0"/>
                        </a:spcAft>
                        <a:buClr>
                          <a:schemeClr val="dk1"/>
                        </a:buClr>
                        <a:buSzPct val="25000"/>
                        <a:buFont typeface="Verdana"/>
                        <a:buNone/>
                      </a:pPr>
                      <a:r>
                        <a:rPr lang="en-US" sz="1100" b="1" i="0" u="none" strike="noStrike" cap="none" baseline="0" dirty="0">
                          <a:solidFill>
                            <a:srgbClr val="843593"/>
                          </a:solidFill>
                          <a:latin typeface="+mj-lt"/>
                          <a:ea typeface="Verdana"/>
                          <a:cs typeface="Arial" panose="020B0604020202020204" pitchFamily="34" charset="0"/>
                          <a:sym typeface="Verdana"/>
                        </a:rPr>
                        <a:t>Ex: Jane Lee</a:t>
                      </a:r>
                    </a:p>
                  </a:txBody>
                  <a:tcPr marL="84400" marR="8440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mpd="sng">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ADDE0"/>
                    </a:solidFill>
                  </a:tcPr>
                </a:tc>
                <a:extLst>
                  <a:ext uri="{0D108BD9-81ED-4DB2-BD59-A6C34878D82A}">
                    <a16:rowId xmlns:a16="http://schemas.microsoft.com/office/drawing/2014/main" val="10006"/>
                  </a:ext>
                </a:extLst>
              </a:tr>
            </a:tbl>
          </a:graphicData>
        </a:graphic>
      </p:graphicFrame>
      <p:sp>
        <p:nvSpPr>
          <p:cNvPr id="11" name="Text Box 16">
            <a:extLst>
              <a:ext uri="{FF2B5EF4-FFF2-40B4-BE49-F238E27FC236}">
                <a16:creationId xmlns:a16="http://schemas.microsoft.com/office/drawing/2014/main" id="{B988317D-322C-4E74-8A99-016A2CAE6BBA}"/>
              </a:ext>
            </a:extLst>
          </p:cNvPr>
          <p:cNvSpPr txBox="1">
            <a:spLocks noChangeArrowheads="1"/>
          </p:cNvSpPr>
          <p:nvPr/>
        </p:nvSpPr>
        <p:spPr bwMode="auto">
          <a:xfrm>
            <a:off x="551385" y="2636913"/>
            <a:ext cx="3312368" cy="3384376"/>
          </a:xfrm>
          <a:prstGeom prst="rect">
            <a:avLst/>
          </a:prstGeom>
          <a:solidFill>
            <a:srgbClr val="6B737B">
              <a:lumMod val="20000"/>
              <a:lumOff val="80000"/>
            </a:srgbClr>
          </a:solidFill>
          <a:ln w="9525">
            <a:noFill/>
            <a:prstDash val="dash"/>
            <a:miter lim="800000"/>
            <a:headEnd/>
            <a:tailEnd/>
          </a:ln>
        </p:spPr>
        <p:txBody>
          <a:bodyPr/>
          <a:lstStyle>
            <a:lvl1pPr marL="120650" indent="-12065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28600" marR="0" lvl="0" indent="-228600" defTabSz="914400" eaLnBrk="1" fontAlgn="auto" latinLnBrk="0" hangingPunct="1">
              <a:lnSpc>
                <a:spcPct val="100000"/>
              </a:lnSpc>
              <a:spcAft>
                <a:spcPts val="600"/>
              </a:spcAft>
              <a:buClrTx/>
              <a:buSzPct val="100000"/>
              <a:buFont typeface="Wingdings" panose="05000000000000000000" pitchFamily="2" charset="2"/>
              <a:buChar char="§"/>
              <a:tabLst/>
              <a:defRPr/>
            </a:pPr>
            <a:r>
              <a:rPr kumimoji="0" lang="en-US" sz="1100" b="0" i="0" u="none" strike="noStrike" kern="0" cap="none" spc="0" normalizeH="0" baseline="0" noProof="0" dirty="0">
                <a:ln>
                  <a:noFill/>
                </a:ln>
                <a:solidFill>
                  <a:srgbClr val="000000"/>
                </a:solidFill>
                <a:effectLst/>
                <a:uLnTx/>
                <a:uFillTx/>
                <a:latin typeface="+mn-lt"/>
                <a:ea typeface="Verdana"/>
                <a:cs typeface="Arial" panose="020B0604020202020204" pitchFamily="34" charset="0"/>
                <a:sym typeface="Verdana"/>
                <a:rtl val="0"/>
              </a:rPr>
              <a:t>Attend regular project meetings for updates, key messages</a:t>
            </a:r>
          </a:p>
          <a:p>
            <a:pPr marL="228600" marR="0" lvl="0" indent="-228600" defTabSz="914400" eaLnBrk="1" fontAlgn="auto" latinLnBrk="0" hangingPunct="1">
              <a:lnSpc>
                <a:spcPct val="100000"/>
              </a:lnSpc>
              <a:spcAft>
                <a:spcPts val="600"/>
              </a:spcAft>
              <a:buClrTx/>
              <a:buSzPct val="100000"/>
              <a:buFont typeface="Wingdings" panose="05000000000000000000" pitchFamily="2" charset="2"/>
              <a:buChar char="§"/>
              <a:tabLst/>
              <a:defRPr/>
            </a:pPr>
            <a:r>
              <a:rPr kumimoji="0" lang="en-US" sz="1100" b="0" i="0" u="none" strike="noStrike" kern="0" cap="none" spc="0" normalizeH="0" baseline="0" noProof="0" dirty="0">
                <a:ln>
                  <a:noFill/>
                </a:ln>
                <a:solidFill>
                  <a:srgbClr val="000000"/>
                </a:solidFill>
                <a:effectLst/>
                <a:uLnTx/>
                <a:uFillTx/>
                <a:latin typeface="+mn-lt"/>
                <a:ea typeface="Verdana"/>
                <a:cs typeface="Arial" panose="020B0604020202020204" pitchFamily="34" charset="0"/>
                <a:sym typeface="Verdana"/>
                <a:rtl val="0"/>
              </a:rPr>
              <a:t>Create genuine face-to-face contact that develops meaningful exchanges</a:t>
            </a:r>
          </a:p>
          <a:p>
            <a:pPr marL="228600" marR="0" lvl="0" indent="-228600" defTabSz="914400" eaLnBrk="1" fontAlgn="auto" latinLnBrk="0" hangingPunct="1">
              <a:lnSpc>
                <a:spcPct val="100000"/>
              </a:lnSpc>
              <a:spcAft>
                <a:spcPts val="600"/>
              </a:spcAft>
              <a:buClrTx/>
              <a:buSzPct val="100000"/>
              <a:buFont typeface="Wingdings" panose="05000000000000000000" pitchFamily="2" charset="2"/>
              <a:buChar char="§"/>
              <a:tabLst/>
              <a:defRPr/>
            </a:pPr>
            <a:r>
              <a:rPr kumimoji="0" lang="en-US" sz="1100" b="0" i="0" u="none" strike="noStrike" kern="0" cap="none" spc="0" normalizeH="0" baseline="0" noProof="0" dirty="0">
                <a:ln>
                  <a:noFill/>
                </a:ln>
                <a:solidFill>
                  <a:srgbClr val="000000"/>
                </a:solidFill>
                <a:effectLst/>
                <a:uLnTx/>
                <a:uFillTx/>
                <a:latin typeface="+mn-lt"/>
                <a:ea typeface="Verdana"/>
                <a:cs typeface="Arial" panose="020B0604020202020204" pitchFamily="34" charset="0"/>
                <a:sym typeface="Verdana"/>
                <a:rtl val="0"/>
              </a:rPr>
              <a:t>Support the initiative’s decisions and communicate them to reports in terms meaningful to them</a:t>
            </a:r>
          </a:p>
          <a:p>
            <a:pPr marL="228600" marR="0" lvl="0" indent="-228600" defTabSz="914400" eaLnBrk="1" fontAlgn="auto" latinLnBrk="0" hangingPunct="1">
              <a:lnSpc>
                <a:spcPct val="100000"/>
              </a:lnSpc>
              <a:spcAft>
                <a:spcPts val="600"/>
              </a:spcAft>
              <a:buClrTx/>
              <a:buSzPct val="100000"/>
              <a:buFont typeface="Wingdings" panose="05000000000000000000" pitchFamily="2" charset="2"/>
              <a:buChar char="§"/>
              <a:tabLst/>
              <a:defRPr/>
            </a:pPr>
            <a:r>
              <a:rPr kumimoji="0" lang="en-US" sz="1100" b="0" i="0" u="none" strike="noStrike" kern="0" cap="none" spc="0" normalizeH="0" baseline="0" noProof="0" dirty="0">
                <a:ln>
                  <a:noFill/>
                </a:ln>
                <a:solidFill>
                  <a:srgbClr val="000000"/>
                </a:solidFill>
                <a:effectLst/>
                <a:uLnTx/>
                <a:uFillTx/>
                <a:latin typeface="+mn-lt"/>
                <a:ea typeface="Verdana"/>
                <a:cs typeface="Arial" panose="020B0604020202020204" pitchFamily="34" charset="0"/>
                <a:sym typeface="Verdana"/>
                <a:rtl val="0"/>
              </a:rPr>
              <a:t>Cultivate “role models” that exemplify these values/principles</a:t>
            </a:r>
          </a:p>
          <a:p>
            <a:pPr marL="228600" marR="0" lvl="0" indent="-228600" defTabSz="914400" eaLnBrk="1" fontAlgn="auto" latinLnBrk="0" hangingPunct="1">
              <a:lnSpc>
                <a:spcPct val="100000"/>
              </a:lnSpc>
              <a:spcAft>
                <a:spcPts val="600"/>
              </a:spcAft>
              <a:buClrTx/>
              <a:buSzPct val="100000"/>
              <a:buFont typeface="Wingdings" panose="05000000000000000000" pitchFamily="2" charset="2"/>
              <a:buChar char="§"/>
              <a:tabLst/>
              <a:defRPr/>
            </a:pPr>
            <a:r>
              <a:rPr kumimoji="0" lang="en-US" sz="1100" b="0" i="0" u="none" strike="noStrike" kern="0" cap="none" spc="0" normalizeH="0" baseline="0" noProof="0" dirty="0">
                <a:ln>
                  <a:noFill/>
                </a:ln>
                <a:solidFill>
                  <a:srgbClr val="000000"/>
                </a:solidFill>
                <a:effectLst/>
                <a:uLnTx/>
                <a:uFillTx/>
                <a:latin typeface="+mn-lt"/>
                <a:ea typeface="Verdana"/>
                <a:cs typeface="Arial" panose="020B0604020202020204" pitchFamily="34" charset="0"/>
                <a:sym typeface="Verdana"/>
                <a:rtl val="0"/>
              </a:rPr>
              <a:t>Support and take ownership of the initiative’s decisions and explain the “how” and “why” in terms meaningful to individual employees’ jobs</a:t>
            </a:r>
          </a:p>
          <a:p>
            <a:pPr marL="228600" marR="0" lvl="0" indent="-228600" defTabSz="914400" eaLnBrk="1" fontAlgn="auto" latinLnBrk="0" hangingPunct="1">
              <a:lnSpc>
                <a:spcPct val="100000"/>
              </a:lnSpc>
              <a:spcAft>
                <a:spcPts val="600"/>
              </a:spcAft>
              <a:buClrTx/>
              <a:buSzPct val="100000"/>
              <a:buFont typeface="Wingdings" panose="05000000000000000000" pitchFamily="2" charset="2"/>
              <a:buChar char="§"/>
              <a:tabLst/>
              <a:defRPr/>
            </a:pPr>
            <a:r>
              <a:rPr kumimoji="0" lang="en-US" sz="1100" b="0" i="0" u="none" strike="noStrike" kern="0" cap="none" spc="0" normalizeH="0" baseline="0" noProof="0" dirty="0">
                <a:ln>
                  <a:noFill/>
                </a:ln>
                <a:solidFill>
                  <a:srgbClr val="000000"/>
                </a:solidFill>
                <a:effectLst/>
                <a:uLnTx/>
                <a:uFillTx/>
                <a:latin typeface="+mn-lt"/>
                <a:ea typeface="Verdana"/>
                <a:cs typeface="Arial" panose="020B0604020202020204" pitchFamily="34" charset="0"/>
                <a:sym typeface="Verdana"/>
                <a:rtl val="0"/>
              </a:rPr>
              <a:t>Provide feedback to the initiative team on concerns, issues and general comments from the employee population</a:t>
            </a:r>
          </a:p>
          <a:p>
            <a:pPr marL="228600" marR="0" lvl="0" indent="-228600" defTabSz="914400" eaLnBrk="1" fontAlgn="auto" latinLnBrk="0" hangingPunct="1">
              <a:lnSpc>
                <a:spcPct val="100000"/>
              </a:lnSpc>
              <a:spcAft>
                <a:spcPts val="600"/>
              </a:spcAft>
              <a:buClrTx/>
              <a:buSzPct val="100000"/>
              <a:buFont typeface="Wingdings" panose="05000000000000000000" pitchFamily="2" charset="2"/>
              <a:buChar char="§"/>
              <a:tabLst/>
              <a:defRPr/>
            </a:pPr>
            <a:r>
              <a:rPr kumimoji="0" lang="en-US" sz="1100" b="0" i="0" u="none" strike="noStrike" kern="0" cap="none" spc="0" normalizeH="0" baseline="0" noProof="0" dirty="0">
                <a:ln>
                  <a:noFill/>
                </a:ln>
                <a:solidFill>
                  <a:srgbClr val="000000"/>
                </a:solidFill>
                <a:effectLst/>
                <a:uLnTx/>
                <a:uFillTx/>
                <a:latin typeface="+mn-lt"/>
                <a:ea typeface="Verdana"/>
                <a:cs typeface="Arial" panose="020B0604020202020204" pitchFamily="34" charset="0"/>
                <a:sym typeface="Verdana"/>
                <a:rtl val="0"/>
              </a:rPr>
              <a:t>Provide timely responses to questions/concerns via personal interaction, community posts, etc.</a:t>
            </a:r>
          </a:p>
        </p:txBody>
      </p:sp>
      <p:sp>
        <p:nvSpPr>
          <p:cNvPr id="12" name="Text Box 16">
            <a:extLst>
              <a:ext uri="{FF2B5EF4-FFF2-40B4-BE49-F238E27FC236}">
                <a16:creationId xmlns:a16="http://schemas.microsoft.com/office/drawing/2014/main" id="{CB2B2BC1-2378-4795-8F30-20B6419823C1}"/>
              </a:ext>
            </a:extLst>
          </p:cNvPr>
          <p:cNvSpPr txBox="1">
            <a:spLocks noChangeArrowheads="1"/>
          </p:cNvSpPr>
          <p:nvPr/>
        </p:nvSpPr>
        <p:spPr bwMode="auto">
          <a:xfrm>
            <a:off x="8445875" y="2636912"/>
            <a:ext cx="3312368" cy="3384377"/>
          </a:xfrm>
          <a:prstGeom prst="rect">
            <a:avLst/>
          </a:prstGeom>
          <a:solidFill>
            <a:srgbClr val="6B737B">
              <a:lumMod val="20000"/>
              <a:lumOff val="80000"/>
            </a:srgbClr>
          </a:solidFill>
          <a:ln w="9525">
            <a:noFill/>
            <a:prstDash val="dash"/>
            <a:miter lim="800000"/>
            <a:headEnd/>
            <a:tailEnd/>
          </a:ln>
        </p:spPr>
        <p:txBody>
          <a:bodyPr/>
          <a:lstStyle>
            <a:lvl1pPr marL="120650" indent="-12065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28600" indent="-228600">
              <a:spcBef>
                <a:spcPts val="0"/>
              </a:spcBef>
              <a:spcAft>
                <a:spcPts val="600"/>
              </a:spcAft>
              <a:buSzPct val="100000"/>
              <a:buFont typeface="Wingdings" panose="05000000000000000000" pitchFamily="2" charset="2"/>
              <a:buChar char="§"/>
              <a:defRPr/>
            </a:pPr>
            <a:r>
              <a:rPr lang="en-US" sz="1100" kern="0" dirty="0" err="1">
                <a:solidFill>
                  <a:srgbClr val="000000"/>
                </a:solidFill>
                <a:latin typeface="+mn-lt"/>
                <a:ea typeface="Verdana"/>
                <a:cs typeface="Arial" panose="020B0604020202020204" pitchFamily="34" charset="0"/>
                <a:sym typeface="Verdana"/>
                <a:rtl val="0"/>
              </a:rPr>
              <a:t>Utilise</a:t>
            </a:r>
            <a:r>
              <a:rPr lang="en-US" sz="1100" kern="0" dirty="0">
                <a:solidFill>
                  <a:srgbClr val="000000"/>
                </a:solidFill>
                <a:latin typeface="+mn-lt"/>
                <a:ea typeface="Verdana"/>
                <a:cs typeface="Arial" panose="020B0604020202020204" pitchFamily="34" charset="0"/>
                <a:sym typeface="Verdana"/>
                <a:rtl val="0"/>
              </a:rPr>
              <a:t> the Change Agent Network as the primary source to make ‘asks’ of the business</a:t>
            </a:r>
          </a:p>
          <a:p>
            <a:pPr marL="228600" indent="-228600">
              <a:spcBef>
                <a:spcPts val="0"/>
              </a:spcBef>
              <a:spcAft>
                <a:spcPts val="600"/>
              </a:spcAft>
              <a:buSzPct val="100000"/>
              <a:buFont typeface="Wingdings" panose="05000000000000000000" pitchFamily="2" charset="2"/>
              <a:buChar char="§"/>
              <a:defRPr/>
            </a:pPr>
            <a:r>
              <a:rPr lang="en-US" sz="1100" kern="0" dirty="0">
                <a:solidFill>
                  <a:srgbClr val="000000"/>
                </a:solidFill>
                <a:latin typeface="+mn-lt"/>
                <a:ea typeface="Verdana"/>
                <a:cs typeface="Arial" panose="020B0604020202020204" pitchFamily="34" charset="0"/>
                <a:sym typeface="Verdana"/>
                <a:rtl val="0"/>
              </a:rPr>
              <a:t>Attend regular Change Agent Network meetings for updates, key messages, </a:t>
            </a:r>
            <a:r>
              <a:rPr lang="en-US" sz="1100" kern="0" dirty="0" err="1">
                <a:solidFill>
                  <a:srgbClr val="000000"/>
                </a:solidFill>
                <a:latin typeface="+mn-lt"/>
                <a:ea typeface="Verdana"/>
                <a:cs typeface="Arial" panose="020B0604020202020204" pitchFamily="34" charset="0"/>
                <a:sym typeface="Verdana"/>
                <a:rtl val="0"/>
              </a:rPr>
              <a:t>etc</a:t>
            </a:r>
            <a:endParaRPr lang="en-US" sz="1100" kern="0" dirty="0">
              <a:solidFill>
                <a:srgbClr val="000000"/>
              </a:solidFill>
              <a:latin typeface="+mn-lt"/>
              <a:ea typeface="Verdana"/>
              <a:cs typeface="Arial" panose="020B0604020202020204" pitchFamily="34" charset="0"/>
              <a:sym typeface="Verdana"/>
              <a:rtl val="0"/>
            </a:endParaRPr>
          </a:p>
          <a:p>
            <a:pPr marL="228600" indent="-228600">
              <a:spcBef>
                <a:spcPts val="0"/>
              </a:spcBef>
              <a:spcAft>
                <a:spcPts val="600"/>
              </a:spcAft>
              <a:buSzPct val="100000"/>
              <a:buFont typeface="Wingdings" panose="05000000000000000000" pitchFamily="2" charset="2"/>
              <a:buChar char="§"/>
              <a:defRPr/>
            </a:pPr>
            <a:r>
              <a:rPr lang="en-US" sz="1100" kern="0" dirty="0">
                <a:solidFill>
                  <a:srgbClr val="000000"/>
                </a:solidFill>
                <a:latin typeface="+mn-lt"/>
                <a:ea typeface="Verdana"/>
                <a:cs typeface="Arial" panose="020B0604020202020204" pitchFamily="34" charset="0"/>
                <a:sym typeface="Verdana"/>
                <a:rtl val="0"/>
              </a:rPr>
              <a:t>Support preparation of Change Agent Network materials, including workstream updates, change impacts, timelines, </a:t>
            </a:r>
            <a:r>
              <a:rPr lang="en-US" sz="1100" kern="0" dirty="0" err="1">
                <a:solidFill>
                  <a:srgbClr val="000000"/>
                </a:solidFill>
                <a:latin typeface="+mn-lt"/>
                <a:ea typeface="Verdana"/>
                <a:cs typeface="Arial" panose="020B0604020202020204" pitchFamily="34" charset="0"/>
                <a:sym typeface="Verdana"/>
                <a:rtl val="0"/>
              </a:rPr>
              <a:t>etc</a:t>
            </a:r>
            <a:endParaRPr lang="en-US" sz="1100" kern="0" dirty="0">
              <a:solidFill>
                <a:srgbClr val="000000"/>
              </a:solidFill>
              <a:latin typeface="+mn-lt"/>
              <a:ea typeface="Verdana"/>
              <a:cs typeface="Arial" panose="020B0604020202020204" pitchFamily="34" charset="0"/>
              <a:sym typeface="Verdana"/>
              <a:rtl val="0"/>
            </a:endParaRPr>
          </a:p>
          <a:p>
            <a:pPr marL="228600" indent="-228600">
              <a:spcBef>
                <a:spcPts val="0"/>
              </a:spcBef>
              <a:spcAft>
                <a:spcPts val="600"/>
              </a:spcAft>
              <a:buSzPct val="100000"/>
              <a:buFont typeface="Wingdings" panose="05000000000000000000" pitchFamily="2" charset="2"/>
              <a:buChar char="§"/>
              <a:defRPr/>
            </a:pPr>
            <a:r>
              <a:rPr lang="en-US" sz="1100" kern="0" dirty="0">
                <a:solidFill>
                  <a:srgbClr val="000000"/>
                </a:solidFill>
                <a:latin typeface="+mn-lt"/>
                <a:ea typeface="Verdana"/>
                <a:cs typeface="Arial" panose="020B0604020202020204" pitchFamily="34" charset="0"/>
                <a:sym typeface="Verdana"/>
                <a:rtl val="0"/>
              </a:rPr>
              <a:t>Serve as a SME for Change Agent Network with questions about the initiative</a:t>
            </a:r>
          </a:p>
          <a:p>
            <a:pPr marL="228600" indent="-228600">
              <a:spcBef>
                <a:spcPts val="0"/>
              </a:spcBef>
              <a:spcAft>
                <a:spcPts val="600"/>
              </a:spcAft>
              <a:buSzPct val="100000"/>
              <a:buFont typeface="Wingdings" panose="05000000000000000000" pitchFamily="2" charset="2"/>
              <a:buChar char="§"/>
              <a:defRPr/>
            </a:pPr>
            <a:r>
              <a:rPr lang="en-US" sz="1100" kern="0" dirty="0">
                <a:solidFill>
                  <a:srgbClr val="000000"/>
                </a:solidFill>
                <a:latin typeface="+mn-lt"/>
                <a:ea typeface="Verdana"/>
                <a:cs typeface="Arial" panose="020B0604020202020204" pitchFamily="34" charset="0"/>
                <a:sym typeface="Verdana"/>
                <a:rtl val="0"/>
              </a:rPr>
              <a:t>Provide input on plans for managing change across the business</a:t>
            </a:r>
          </a:p>
          <a:p>
            <a:pPr marL="228600" indent="-228600">
              <a:spcBef>
                <a:spcPts val="0"/>
              </a:spcBef>
              <a:spcAft>
                <a:spcPts val="600"/>
              </a:spcAft>
              <a:buSzPct val="100000"/>
              <a:buFont typeface="Wingdings" panose="05000000000000000000" pitchFamily="2" charset="2"/>
              <a:buChar char="§"/>
              <a:defRPr/>
            </a:pPr>
            <a:r>
              <a:rPr lang="en-US" sz="1100" kern="0" dirty="0">
                <a:solidFill>
                  <a:srgbClr val="000000"/>
                </a:solidFill>
                <a:latin typeface="+mn-lt"/>
                <a:ea typeface="Verdana"/>
                <a:cs typeface="Arial" panose="020B0604020202020204" pitchFamily="34" charset="0"/>
                <a:sym typeface="Verdana"/>
                <a:rtl val="0"/>
              </a:rPr>
              <a:t>Review communications and training prior to deployment for accuracy.</a:t>
            </a:r>
          </a:p>
        </p:txBody>
      </p:sp>
      <p:sp>
        <p:nvSpPr>
          <p:cNvPr id="13" name="TextBox 12">
            <a:extLst>
              <a:ext uri="{FF2B5EF4-FFF2-40B4-BE49-F238E27FC236}">
                <a16:creationId xmlns:a16="http://schemas.microsoft.com/office/drawing/2014/main" id="{4A5CFFF9-EE78-485B-9796-D72C8250AD9D}"/>
              </a:ext>
            </a:extLst>
          </p:cNvPr>
          <p:cNvSpPr txBox="1"/>
          <p:nvPr/>
        </p:nvSpPr>
        <p:spPr>
          <a:xfrm>
            <a:off x="446769" y="6040864"/>
            <a:ext cx="3968609"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1" u="none" strike="noStrike" kern="0" cap="none" spc="0" normalizeH="0" baseline="0" noProof="0" dirty="0">
                <a:ln>
                  <a:noFill/>
                </a:ln>
                <a:solidFill>
                  <a:srgbClr val="843593"/>
                </a:solidFill>
                <a:effectLst/>
                <a:uLnTx/>
                <a:uFillTx/>
              </a:rPr>
              <a:t>Purple</a:t>
            </a:r>
            <a:r>
              <a:rPr kumimoji="0" lang="en-US" sz="900" b="1" i="1" u="none" strike="noStrike" kern="0" cap="none" spc="0" normalizeH="0" baseline="0" noProof="0" dirty="0">
                <a:ln>
                  <a:noFill/>
                </a:ln>
                <a:solidFill>
                  <a:srgbClr val="92D050"/>
                </a:solidFill>
                <a:effectLst/>
                <a:uLnTx/>
                <a:uFillTx/>
              </a:rPr>
              <a:t> </a:t>
            </a:r>
            <a:r>
              <a:rPr kumimoji="0" lang="en-US" sz="900" b="0" i="0" u="none" strike="noStrike" kern="0" cap="none" spc="0" normalizeH="0" baseline="0" noProof="0" dirty="0">
                <a:ln>
                  <a:noFill/>
                </a:ln>
                <a:solidFill>
                  <a:srgbClr val="000000"/>
                </a:solidFill>
                <a:effectLst/>
                <a:uLnTx/>
                <a:uFillTx/>
              </a:rPr>
              <a:t>color-coded entries are examples for user to populate. </a:t>
            </a:r>
            <a:endParaRPr kumimoji="0" lang="en-US" sz="900" b="1" i="1" u="none" strike="noStrike" kern="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4229261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Change agents are critical to building trust and communication</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E5FEACB-7738-4EAC-A6FA-E8172253800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sp>
        <p:nvSpPr>
          <p:cNvPr id="7" name="TextBox 6">
            <a:extLst>
              <a:ext uri="{FF2B5EF4-FFF2-40B4-BE49-F238E27FC236}">
                <a16:creationId xmlns:a16="http://schemas.microsoft.com/office/drawing/2014/main" id="{B09DF80B-B33C-4231-B953-40E324BC1C74}"/>
              </a:ext>
            </a:extLst>
          </p:cNvPr>
          <p:cNvSpPr txBox="1"/>
          <p:nvPr/>
        </p:nvSpPr>
        <p:spPr>
          <a:xfrm>
            <a:off x="551383" y="2063635"/>
            <a:ext cx="4475874" cy="1365365"/>
          </a:xfrm>
          <a:prstGeom prst="rect">
            <a:avLst/>
          </a:prstGeom>
          <a:noFill/>
        </p:spPr>
        <p:txBody>
          <a:bodyPr wrap="square" lIns="36000" tIns="36000" rIns="36000" bIns="36000" rtlCol="0">
            <a:spAutoFit/>
          </a:bodyPr>
          <a:lstStyle/>
          <a:p>
            <a:r>
              <a:rPr lang="en-JM" sz="2800" dirty="0"/>
              <a:t>To the right is an approach for how to put the Change agent network into practice.</a:t>
            </a:r>
            <a:endParaRPr lang="en-GB" sz="2800" dirty="0"/>
          </a:p>
        </p:txBody>
      </p:sp>
      <p:grpSp>
        <p:nvGrpSpPr>
          <p:cNvPr id="3" name="Group 2">
            <a:extLst>
              <a:ext uri="{FF2B5EF4-FFF2-40B4-BE49-F238E27FC236}">
                <a16:creationId xmlns:a16="http://schemas.microsoft.com/office/drawing/2014/main" id="{3FB9F29F-D3A3-4D8D-93B9-5A8526956AB0}"/>
              </a:ext>
            </a:extLst>
          </p:cNvPr>
          <p:cNvGrpSpPr/>
          <p:nvPr/>
        </p:nvGrpSpPr>
        <p:grpSpPr>
          <a:xfrm>
            <a:off x="4367808" y="1484953"/>
            <a:ext cx="5746160" cy="5000136"/>
            <a:chOff x="4454674" y="1484670"/>
            <a:chExt cx="5085588" cy="4425326"/>
          </a:xfrm>
        </p:grpSpPr>
        <p:sp>
          <p:nvSpPr>
            <p:cNvPr id="8" name="Shape 136">
              <a:extLst>
                <a:ext uri="{FF2B5EF4-FFF2-40B4-BE49-F238E27FC236}">
                  <a16:creationId xmlns:a16="http://schemas.microsoft.com/office/drawing/2014/main" id="{388571D7-2E57-49C6-A28E-1EF844AA18BE}"/>
                </a:ext>
              </a:extLst>
            </p:cNvPr>
            <p:cNvSpPr/>
            <p:nvPr/>
          </p:nvSpPr>
          <p:spPr>
            <a:xfrm>
              <a:off x="4454674" y="1484670"/>
              <a:ext cx="5085588" cy="4353488"/>
            </a:xfrm>
            <a:custGeom>
              <a:avLst/>
              <a:gdLst/>
              <a:ahLst/>
              <a:cxnLst/>
              <a:rect l="0" t="0" r="0" b="0"/>
              <a:pathLst>
                <a:path w="2654" h="2303" extrusionOk="0">
                  <a:moveTo>
                    <a:pt x="1321" y="0"/>
                  </a:moveTo>
                  <a:lnTo>
                    <a:pt x="0" y="2303"/>
                  </a:lnTo>
                  <a:lnTo>
                    <a:pt x="2654" y="2303"/>
                  </a:lnTo>
                  <a:lnTo>
                    <a:pt x="1321" y="0"/>
                  </a:lnTo>
                  <a:close/>
                </a:path>
              </a:pathLst>
            </a:custGeom>
            <a:solidFill>
              <a:srgbClr val="DADDE0"/>
            </a:solidFill>
            <a:ln>
              <a:noFill/>
            </a:ln>
          </p:spPr>
          <p:txBody>
            <a:bodyPr lIns="91425" tIns="45700" rIns="91425" bIns="45700" anchor="t" anchorCtr="0">
              <a:noAutofit/>
            </a:bodyPr>
            <a:lstStyle/>
            <a:p>
              <a:pPr>
                <a:defRPr/>
              </a:pPr>
              <a:endParaRPr sz="1400" kern="0">
                <a:solidFill>
                  <a:srgbClr val="000000"/>
                </a:solidFill>
                <a:ea typeface="Verdana"/>
                <a:cs typeface="Verdana"/>
                <a:sym typeface="Verdana"/>
              </a:endParaRPr>
            </a:p>
          </p:txBody>
        </p:sp>
        <p:grpSp>
          <p:nvGrpSpPr>
            <p:cNvPr id="9" name="Group 8">
              <a:extLst>
                <a:ext uri="{FF2B5EF4-FFF2-40B4-BE49-F238E27FC236}">
                  <a16:creationId xmlns:a16="http://schemas.microsoft.com/office/drawing/2014/main" id="{D41E2BC7-1E67-4AC1-923B-494FD0C7CD5F}"/>
                </a:ext>
              </a:extLst>
            </p:cNvPr>
            <p:cNvGrpSpPr/>
            <p:nvPr/>
          </p:nvGrpSpPr>
          <p:grpSpPr>
            <a:xfrm>
              <a:off x="4498948" y="1772816"/>
              <a:ext cx="4915523" cy="4137180"/>
              <a:chOff x="1450447" y="1880349"/>
              <a:chExt cx="4915523" cy="4137180"/>
            </a:xfrm>
          </p:grpSpPr>
          <p:sp>
            <p:nvSpPr>
              <p:cNvPr id="10" name="Shape 153">
                <a:extLst>
                  <a:ext uri="{FF2B5EF4-FFF2-40B4-BE49-F238E27FC236}">
                    <a16:creationId xmlns:a16="http://schemas.microsoft.com/office/drawing/2014/main" id="{07D399D3-E322-4B2B-B278-80B4DC664539}"/>
                  </a:ext>
                </a:extLst>
              </p:cNvPr>
              <p:cNvSpPr/>
              <p:nvPr/>
            </p:nvSpPr>
            <p:spPr>
              <a:xfrm>
                <a:off x="4318219" y="1880349"/>
                <a:ext cx="2047751" cy="3638933"/>
              </a:xfrm>
              <a:custGeom>
                <a:avLst/>
                <a:gdLst/>
                <a:ahLst/>
                <a:cxnLst/>
                <a:rect l="0" t="0" r="0" b="0"/>
                <a:pathLst>
                  <a:path w="1121" h="1925" extrusionOk="0">
                    <a:moveTo>
                      <a:pt x="1083" y="1882"/>
                    </a:moveTo>
                    <a:lnTo>
                      <a:pt x="1038" y="1804"/>
                    </a:lnTo>
                    <a:lnTo>
                      <a:pt x="1057" y="1793"/>
                    </a:lnTo>
                    <a:lnTo>
                      <a:pt x="1103" y="1871"/>
                    </a:lnTo>
                    <a:lnTo>
                      <a:pt x="1083" y="1882"/>
                    </a:lnTo>
                    <a:close/>
                    <a:moveTo>
                      <a:pt x="1004" y="1746"/>
                    </a:moveTo>
                    <a:lnTo>
                      <a:pt x="958" y="1668"/>
                    </a:lnTo>
                    <a:lnTo>
                      <a:pt x="978" y="1656"/>
                    </a:lnTo>
                    <a:lnTo>
                      <a:pt x="1023" y="1734"/>
                    </a:lnTo>
                    <a:lnTo>
                      <a:pt x="1004" y="1746"/>
                    </a:lnTo>
                    <a:close/>
                    <a:moveTo>
                      <a:pt x="924" y="1609"/>
                    </a:moveTo>
                    <a:lnTo>
                      <a:pt x="879" y="1531"/>
                    </a:lnTo>
                    <a:lnTo>
                      <a:pt x="898" y="1520"/>
                    </a:lnTo>
                    <a:lnTo>
                      <a:pt x="944" y="1598"/>
                    </a:lnTo>
                    <a:lnTo>
                      <a:pt x="924" y="1609"/>
                    </a:lnTo>
                    <a:close/>
                    <a:moveTo>
                      <a:pt x="845" y="1473"/>
                    </a:moveTo>
                    <a:lnTo>
                      <a:pt x="799" y="1395"/>
                    </a:lnTo>
                    <a:lnTo>
                      <a:pt x="819" y="1383"/>
                    </a:lnTo>
                    <a:lnTo>
                      <a:pt x="864" y="1461"/>
                    </a:lnTo>
                    <a:lnTo>
                      <a:pt x="845" y="1473"/>
                    </a:lnTo>
                    <a:close/>
                    <a:moveTo>
                      <a:pt x="765" y="1336"/>
                    </a:moveTo>
                    <a:lnTo>
                      <a:pt x="720" y="1258"/>
                    </a:lnTo>
                    <a:lnTo>
                      <a:pt x="739" y="1247"/>
                    </a:lnTo>
                    <a:lnTo>
                      <a:pt x="785" y="1325"/>
                    </a:lnTo>
                    <a:lnTo>
                      <a:pt x="765" y="1336"/>
                    </a:lnTo>
                    <a:close/>
                    <a:moveTo>
                      <a:pt x="686" y="1200"/>
                    </a:moveTo>
                    <a:lnTo>
                      <a:pt x="640" y="1121"/>
                    </a:lnTo>
                    <a:lnTo>
                      <a:pt x="660" y="1110"/>
                    </a:lnTo>
                    <a:lnTo>
                      <a:pt x="705" y="1188"/>
                    </a:lnTo>
                    <a:lnTo>
                      <a:pt x="686" y="1200"/>
                    </a:lnTo>
                    <a:close/>
                    <a:moveTo>
                      <a:pt x="606" y="1063"/>
                    </a:moveTo>
                    <a:lnTo>
                      <a:pt x="561" y="985"/>
                    </a:lnTo>
                    <a:lnTo>
                      <a:pt x="580" y="974"/>
                    </a:lnTo>
                    <a:lnTo>
                      <a:pt x="626" y="1052"/>
                    </a:lnTo>
                    <a:lnTo>
                      <a:pt x="606" y="1063"/>
                    </a:lnTo>
                    <a:close/>
                    <a:moveTo>
                      <a:pt x="526" y="926"/>
                    </a:moveTo>
                    <a:lnTo>
                      <a:pt x="481" y="848"/>
                    </a:lnTo>
                    <a:lnTo>
                      <a:pt x="501" y="837"/>
                    </a:lnTo>
                    <a:lnTo>
                      <a:pt x="546" y="915"/>
                    </a:lnTo>
                    <a:lnTo>
                      <a:pt x="526" y="926"/>
                    </a:lnTo>
                    <a:close/>
                    <a:moveTo>
                      <a:pt x="447" y="790"/>
                    </a:moveTo>
                    <a:lnTo>
                      <a:pt x="402" y="712"/>
                    </a:lnTo>
                    <a:lnTo>
                      <a:pt x="421" y="700"/>
                    </a:lnTo>
                    <a:lnTo>
                      <a:pt x="467" y="779"/>
                    </a:lnTo>
                    <a:lnTo>
                      <a:pt x="447" y="790"/>
                    </a:lnTo>
                    <a:close/>
                    <a:moveTo>
                      <a:pt x="367" y="653"/>
                    </a:moveTo>
                    <a:lnTo>
                      <a:pt x="322" y="575"/>
                    </a:lnTo>
                    <a:lnTo>
                      <a:pt x="342" y="564"/>
                    </a:lnTo>
                    <a:lnTo>
                      <a:pt x="387" y="642"/>
                    </a:lnTo>
                    <a:lnTo>
                      <a:pt x="367" y="653"/>
                    </a:lnTo>
                    <a:close/>
                    <a:moveTo>
                      <a:pt x="288" y="517"/>
                    </a:moveTo>
                    <a:lnTo>
                      <a:pt x="243" y="439"/>
                    </a:lnTo>
                    <a:lnTo>
                      <a:pt x="262" y="427"/>
                    </a:lnTo>
                    <a:lnTo>
                      <a:pt x="308" y="505"/>
                    </a:lnTo>
                    <a:lnTo>
                      <a:pt x="288" y="517"/>
                    </a:lnTo>
                    <a:close/>
                    <a:moveTo>
                      <a:pt x="208" y="380"/>
                    </a:moveTo>
                    <a:lnTo>
                      <a:pt x="163" y="302"/>
                    </a:lnTo>
                    <a:lnTo>
                      <a:pt x="182" y="291"/>
                    </a:lnTo>
                    <a:lnTo>
                      <a:pt x="228" y="369"/>
                    </a:lnTo>
                    <a:lnTo>
                      <a:pt x="208" y="380"/>
                    </a:lnTo>
                    <a:close/>
                    <a:moveTo>
                      <a:pt x="129" y="244"/>
                    </a:moveTo>
                    <a:lnTo>
                      <a:pt x="84" y="166"/>
                    </a:lnTo>
                    <a:lnTo>
                      <a:pt x="103" y="154"/>
                    </a:lnTo>
                    <a:lnTo>
                      <a:pt x="149" y="232"/>
                    </a:lnTo>
                    <a:lnTo>
                      <a:pt x="129" y="244"/>
                    </a:lnTo>
                    <a:close/>
                    <a:moveTo>
                      <a:pt x="49" y="107"/>
                    </a:moveTo>
                    <a:lnTo>
                      <a:pt x="19" y="55"/>
                    </a:lnTo>
                    <a:lnTo>
                      <a:pt x="39" y="43"/>
                    </a:lnTo>
                    <a:lnTo>
                      <a:pt x="69" y="96"/>
                    </a:lnTo>
                    <a:lnTo>
                      <a:pt x="49" y="107"/>
                    </a:lnTo>
                    <a:close/>
                    <a:moveTo>
                      <a:pt x="1117" y="1850"/>
                    </a:moveTo>
                    <a:lnTo>
                      <a:pt x="1121" y="1925"/>
                    </a:lnTo>
                    <a:lnTo>
                      <a:pt x="1058" y="1884"/>
                    </a:lnTo>
                    <a:lnTo>
                      <a:pt x="1117" y="1850"/>
                    </a:lnTo>
                    <a:close/>
                    <a:moveTo>
                      <a:pt x="5" y="76"/>
                    </a:moveTo>
                    <a:lnTo>
                      <a:pt x="0" y="0"/>
                    </a:lnTo>
                    <a:lnTo>
                      <a:pt x="64" y="42"/>
                    </a:lnTo>
                    <a:lnTo>
                      <a:pt x="5" y="76"/>
                    </a:lnTo>
                    <a:close/>
                  </a:path>
                </a:pathLst>
              </a:custGeom>
              <a:solidFill>
                <a:srgbClr val="843593"/>
              </a:solidFill>
              <a:ln w="9525" cap="flat" cmpd="sng">
                <a:noFill/>
                <a:prstDash val="solid"/>
                <a:bevel/>
                <a:headEnd type="none" w="med" len="med"/>
                <a:tailEnd type="none" w="med" len="med"/>
              </a:ln>
            </p:spPr>
            <p:txBody>
              <a:bodyPr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a:ln>
                    <a:noFill/>
                  </a:ln>
                  <a:solidFill>
                    <a:srgbClr val="000000"/>
                  </a:solidFill>
                  <a:effectLst/>
                  <a:uLnTx/>
                  <a:uFillTx/>
                  <a:ea typeface="Verdana"/>
                  <a:cs typeface="Verdana"/>
                  <a:sym typeface="Verdana"/>
                </a:endParaRPr>
              </a:p>
            </p:txBody>
          </p:sp>
          <p:sp>
            <p:nvSpPr>
              <p:cNvPr id="11" name="Shape 155">
                <a:extLst>
                  <a:ext uri="{FF2B5EF4-FFF2-40B4-BE49-F238E27FC236}">
                    <a16:creationId xmlns:a16="http://schemas.microsoft.com/office/drawing/2014/main" id="{B96A46B5-DCD4-4729-9143-451F014ACAEF}"/>
                  </a:ext>
                </a:extLst>
              </p:cNvPr>
              <p:cNvSpPr/>
              <p:nvPr/>
            </p:nvSpPr>
            <p:spPr>
              <a:xfrm rot="10800000">
                <a:off x="1673307" y="1914374"/>
                <a:ext cx="1983818" cy="3478254"/>
              </a:xfrm>
              <a:custGeom>
                <a:avLst/>
                <a:gdLst/>
                <a:ahLst/>
                <a:cxnLst/>
                <a:rect l="0" t="0" r="0" b="0"/>
                <a:pathLst>
                  <a:path w="1086" h="1840" extrusionOk="0">
                    <a:moveTo>
                      <a:pt x="1086" y="12"/>
                    </a:moveTo>
                    <a:lnTo>
                      <a:pt x="1040" y="90"/>
                    </a:lnTo>
                    <a:lnTo>
                      <a:pt x="1020" y="78"/>
                    </a:lnTo>
                    <a:lnTo>
                      <a:pt x="1066" y="0"/>
                    </a:lnTo>
                    <a:lnTo>
                      <a:pt x="1086" y="12"/>
                    </a:lnTo>
                    <a:close/>
                    <a:moveTo>
                      <a:pt x="1006" y="148"/>
                    </a:moveTo>
                    <a:lnTo>
                      <a:pt x="960" y="226"/>
                    </a:lnTo>
                    <a:lnTo>
                      <a:pt x="940" y="214"/>
                    </a:lnTo>
                    <a:lnTo>
                      <a:pt x="986" y="137"/>
                    </a:lnTo>
                    <a:lnTo>
                      <a:pt x="1006" y="148"/>
                    </a:lnTo>
                    <a:close/>
                    <a:moveTo>
                      <a:pt x="926" y="284"/>
                    </a:moveTo>
                    <a:lnTo>
                      <a:pt x="880" y="362"/>
                    </a:lnTo>
                    <a:lnTo>
                      <a:pt x="860" y="351"/>
                    </a:lnTo>
                    <a:lnTo>
                      <a:pt x="906" y="273"/>
                    </a:lnTo>
                    <a:lnTo>
                      <a:pt x="926" y="284"/>
                    </a:lnTo>
                    <a:close/>
                    <a:moveTo>
                      <a:pt x="846" y="421"/>
                    </a:moveTo>
                    <a:lnTo>
                      <a:pt x="800" y="498"/>
                    </a:lnTo>
                    <a:lnTo>
                      <a:pt x="780" y="487"/>
                    </a:lnTo>
                    <a:lnTo>
                      <a:pt x="826" y="409"/>
                    </a:lnTo>
                    <a:lnTo>
                      <a:pt x="846" y="421"/>
                    </a:lnTo>
                    <a:close/>
                    <a:moveTo>
                      <a:pt x="766" y="557"/>
                    </a:moveTo>
                    <a:lnTo>
                      <a:pt x="720" y="635"/>
                    </a:lnTo>
                    <a:lnTo>
                      <a:pt x="700" y="623"/>
                    </a:lnTo>
                    <a:lnTo>
                      <a:pt x="746" y="545"/>
                    </a:lnTo>
                    <a:lnTo>
                      <a:pt x="766" y="557"/>
                    </a:lnTo>
                    <a:close/>
                    <a:moveTo>
                      <a:pt x="686" y="693"/>
                    </a:moveTo>
                    <a:lnTo>
                      <a:pt x="640" y="771"/>
                    </a:lnTo>
                    <a:lnTo>
                      <a:pt x="621" y="760"/>
                    </a:lnTo>
                    <a:lnTo>
                      <a:pt x="666" y="682"/>
                    </a:lnTo>
                    <a:lnTo>
                      <a:pt x="686" y="693"/>
                    </a:lnTo>
                    <a:close/>
                    <a:moveTo>
                      <a:pt x="606" y="829"/>
                    </a:moveTo>
                    <a:lnTo>
                      <a:pt x="560" y="907"/>
                    </a:lnTo>
                    <a:lnTo>
                      <a:pt x="541" y="896"/>
                    </a:lnTo>
                    <a:lnTo>
                      <a:pt x="586" y="818"/>
                    </a:lnTo>
                    <a:lnTo>
                      <a:pt x="606" y="829"/>
                    </a:lnTo>
                    <a:close/>
                    <a:moveTo>
                      <a:pt x="526" y="966"/>
                    </a:moveTo>
                    <a:lnTo>
                      <a:pt x="480" y="1044"/>
                    </a:lnTo>
                    <a:lnTo>
                      <a:pt x="461" y="1032"/>
                    </a:lnTo>
                    <a:lnTo>
                      <a:pt x="506" y="954"/>
                    </a:lnTo>
                    <a:lnTo>
                      <a:pt x="526" y="966"/>
                    </a:lnTo>
                    <a:close/>
                    <a:moveTo>
                      <a:pt x="446" y="1102"/>
                    </a:moveTo>
                    <a:lnTo>
                      <a:pt x="400" y="1180"/>
                    </a:lnTo>
                    <a:lnTo>
                      <a:pt x="381" y="1169"/>
                    </a:lnTo>
                    <a:lnTo>
                      <a:pt x="426" y="1091"/>
                    </a:lnTo>
                    <a:lnTo>
                      <a:pt x="446" y="1102"/>
                    </a:lnTo>
                    <a:close/>
                    <a:moveTo>
                      <a:pt x="366" y="1238"/>
                    </a:moveTo>
                    <a:lnTo>
                      <a:pt x="320" y="1316"/>
                    </a:lnTo>
                    <a:lnTo>
                      <a:pt x="301" y="1305"/>
                    </a:lnTo>
                    <a:lnTo>
                      <a:pt x="346" y="1227"/>
                    </a:lnTo>
                    <a:lnTo>
                      <a:pt x="366" y="1238"/>
                    </a:lnTo>
                    <a:close/>
                    <a:moveTo>
                      <a:pt x="286" y="1375"/>
                    </a:moveTo>
                    <a:lnTo>
                      <a:pt x="240" y="1453"/>
                    </a:lnTo>
                    <a:lnTo>
                      <a:pt x="221" y="1441"/>
                    </a:lnTo>
                    <a:lnTo>
                      <a:pt x="266" y="1363"/>
                    </a:lnTo>
                    <a:lnTo>
                      <a:pt x="286" y="1375"/>
                    </a:lnTo>
                    <a:close/>
                    <a:moveTo>
                      <a:pt x="206" y="1511"/>
                    </a:moveTo>
                    <a:lnTo>
                      <a:pt x="160" y="1589"/>
                    </a:lnTo>
                    <a:lnTo>
                      <a:pt x="141" y="1577"/>
                    </a:lnTo>
                    <a:lnTo>
                      <a:pt x="186" y="1500"/>
                    </a:lnTo>
                    <a:lnTo>
                      <a:pt x="206" y="1511"/>
                    </a:lnTo>
                    <a:close/>
                    <a:moveTo>
                      <a:pt x="126" y="1647"/>
                    </a:moveTo>
                    <a:lnTo>
                      <a:pt x="80" y="1725"/>
                    </a:lnTo>
                    <a:lnTo>
                      <a:pt x="61" y="1714"/>
                    </a:lnTo>
                    <a:lnTo>
                      <a:pt x="107" y="1636"/>
                    </a:lnTo>
                    <a:lnTo>
                      <a:pt x="126" y="1647"/>
                    </a:lnTo>
                    <a:close/>
                    <a:moveTo>
                      <a:pt x="46" y="1784"/>
                    </a:moveTo>
                    <a:lnTo>
                      <a:pt x="38" y="1797"/>
                    </a:lnTo>
                    <a:lnTo>
                      <a:pt x="19" y="1785"/>
                    </a:lnTo>
                    <a:lnTo>
                      <a:pt x="27" y="1772"/>
                    </a:lnTo>
                    <a:lnTo>
                      <a:pt x="46" y="1784"/>
                    </a:lnTo>
                    <a:close/>
                    <a:moveTo>
                      <a:pt x="63" y="1799"/>
                    </a:moveTo>
                    <a:lnTo>
                      <a:pt x="0" y="1840"/>
                    </a:lnTo>
                    <a:lnTo>
                      <a:pt x="5" y="1764"/>
                    </a:lnTo>
                    <a:lnTo>
                      <a:pt x="63" y="1799"/>
                    </a:lnTo>
                    <a:close/>
                  </a:path>
                </a:pathLst>
              </a:custGeom>
              <a:solidFill>
                <a:srgbClr val="843593"/>
              </a:solidFill>
              <a:ln w="9525" cap="flat" cmpd="sng">
                <a:noFill/>
                <a:prstDash val="solid"/>
                <a:bevel/>
                <a:headEnd type="none" w="med" len="med"/>
                <a:tailEnd type="none" w="med" len="med"/>
              </a:ln>
            </p:spPr>
            <p:txBody>
              <a:bodyPr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a:ln>
                    <a:noFill/>
                  </a:ln>
                  <a:solidFill>
                    <a:srgbClr val="000000"/>
                  </a:solidFill>
                  <a:effectLst/>
                  <a:uLnTx/>
                  <a:uFillTx/>
                  <a:ea typeface="Verdana"/>
                  <a:cs typeface="Verdana"/>
                  <a:sym typeface="Verdana"/>
                </a:endParaRPr>
              </a:p>
            </p:txBody>
          </p:sp>
          <p:grpSp>
            <p:nvGrpSpPr>
              <p:cNvPr id="12" name="Group 11">
                <a:extLst>
                  <a:ext uri="{FF2B5EF4-FFF2-40B4-BE49-F238E27FC236}">
                    <a16:creationId xmlns:a16="http://schemas.microsoft.com/office/drawing/2014/main" id="{8CB7AC57-109A-4EDF-8118-F8C7C3B5E83E}"/>
                  </a:ext>
                </a:extLst>
              </p:cNvPr>
              <p:cNvGrpSpPr/>
              <p:nvPr/>
            </p:nvGrpSpPr>
            <p:grpSpPr>
              <a:xfrm>
                <a:off x="1450447" y="2041027"/>
                <a:ext cx="4463334" cy="3976502"/>
                <a:chOff x="1450447" y="2041027"/>
                <a:chExt cx="4463334" cy="3976502"/>
              </a:xfrm>
            </p:grpSpPr>
            <p:sp>
              <p:nvSpPr>
                <p:cNvPr id="14" name="Shape 139">
                  <a:extLst>
                    <a:ext uri="{FF2B5EF4-FFF2-40B4-BE49-F238E27FC236}">
                      <a16:creationId xmlns:a16="http://schemas.microsoft.com/office/drawing/2014/main" id="{5E07C6A4-68E6-4FDD-A249-16CF89BC0A3C}"/>
                    </a:ext>
                  </a:extLst>
                </p:cNvPr>
                <p:cNvSpPr txBox="1"/>
                <p:nvPr/>
              </p:nvSpPr>
              <p:spPr>
                <a:xfrm rot="17940001">
                  <a:off x="3136937" y="2855206"/>
                  <a:ext cx="1085063" cy="158923"/>
                </a:xfrm>
                <a:prstGeom prst="rect">
                  <a:avLst/>
                </a:prstGeom>
                <a:noFill/>
                <a:ln>
                  <a:noFill/>
                </a:ln>
              </p:spPr>
              <p:txBody>
                <a:bodyPr lIns="0" tIns="0" rIns="0" bIns="0" anchor="t" anchorCtr="0">
                  <a:noAutofit/>
                </a:bodyPr>
                <a:lstStyle/>
                <a:p>
                  <a:pPr marL="0" marR="0" lvl="0" indent="0" defTabSz="914400" eaLnBrk="1" fontAlgn="auto" latinLnBrk="0" hangingPunct="1">
                    <a:lnSpc>
                      <a:spcPct val="100000"/>
                    </a:lnSpc>
                    <a:spcBef>
                      <a:spcPts val="0"/>
                    </a:spcBef>
                    <a:spcAft>
                      <a:spcPts val="0"/>
                    </a:spcAft>
                    <a:buClr>
                      <a:prstClr val="white"/>
                    </a:buClr>
                    <a:buSzPct val="25000"/>
                    <a:buFont typeface="Arial"/>
                    <a:buNone/>
                    <a:tabLst/>
                    <a:defRPr/>
                  </a:pPr>
                  <a:r>
                    <a:rPr kumimoji="0" lang="en-US" sz="900" b="0" i="1" u="none" strike="noStrike" kern="0" cap="none" spc="0" normalizeH="0" baseline="0" noProof="0" dirty="0">
                      <a:ln>
                        <a:noFill/>
                      </a:ln>
                      <a:solidFill>
                        <a:srgbClr val="000000"/>
                      </a:solidFill>
                      <a:effectLst/>
                      <a:uLnTx/>
                      <a:uFillTx/>
                      <a:ea typeface="Arial"/>
                      <a:cs typeface="Arial"/>
                      <a:sym typeface="Arial"/>
                    </a:rPr>
                    <a:t>Targeted Leaders</a:t>
                  </a:r>
                </a:p>
              </p:txBody>
            </p:sp>
            <p:sp>
              <p:nvSpPr>
                <p:cNvPr id="15" name="Shape 140">
                  <a:extLst>
                    <a:ext uri="{FF2B5EF4-FFF2-40B4-BE49-F238E27FC236}">
                      <a16:creationId xmlns:a16="http://schemas.microsoft.com/office/drawing/2014/main" id="{B0FD548E-E1A2-41C0-A94C-78CC0C1FE173}"/>
                    </a:ext>
                  </a:extLst>
                </p:cNvPr>
                <p:cNvSpPr txBox="1"/>
                <p:nvPr/>
              </p:nvSpPr>
              <p:spPr>
                <a:xfrm rot="17962351">
                  <a:off x="2289629" y="4007859"/>
                  <a:ext cx="1344040" cy="317848"/>
                </a:xfrm>
                <a:prstGeom prst="rect">
                  <a:avLst/>
                </a:prstGeom>
                <a:noFill/>
                <a:ln>
                  <a:noFill/>
                </a:ln>
              </p:spPr>
              <p:txBody>
                <a:bodyPr lIns="0" tIns="0" rIns="0" bIns="0" anchor="t" anchorCtr="0">
                  <a:noAutofit/>
                </a:bodyPr>
                <a:lstStyle/>
                <a:p>
                  <a:pPr marL="0" marR="0" lvl="0" indent="0" algn="ctr" defTabSz="914400" eaLnBrk="1" fontAlgn="auto" latinLnBrk="0" hangingPunct="1">
                    <a:lnSpc>
                      <a:spcPct val="100000"/>
                    </a:lnSpc>
                    <a:spcBef>
                      <a:spcPts val="0"/>
                    </a:spcBef>
                    <a:spcAft>
                      <a:spcPts val="0"/>
                    </a:spcAft>
                    <a:buClr>
                      <a:prstClr val="white"/>
                    </a:buClr>
                    <a:buSzPct val="25000"/>
                    <a:buFont typeface="Arial"/>
                    <a:buNone/>
                    <a:tabLst/>
                    <a:defRPr/>
                  </a:pPr>
                  <a:r>
                    <a:rPr kumimoji="0" lang="en-US" sz="900" b="0" i="1" u="none" strike="noStrike" kern="0" cap="none" spc="0" normalizeH="0" baseline="0" noProof="0" dirty="0">
                      <a:ln>
                        <a:noFill/>
                      </a:ln>
                      <a:solidFill>
                        <a:srgbClr val="000000"/>
                      </a:solidFill>
                      <a:effectLst/>
                      <a:uLnTx/>
                      <a:uFillTx/>
                      <a:ea typeface="Arial"/>
                      <a:cs typeface="Arial"/>
                      <a:sym typeface="Arial"/>
                    </a:rPr>
                    <a:t>Targeted Team </a:t>
                  </a:r>
                </a:p>
                <a:p>
                  <a:pPr marL="0" marR="0" lvl="0" indent="0" algn="ctr" defTabSz="914400" eaLnBrk="1" fontAlgn="auto" latinLnBrk="0" hangingPunct="1">
                    <a:lnSpc>
                      <a:spcPct val="100000"/>
                    </a:lnSpc>
                    <a:spcBef>
                      <a:spcPts val="0"/>
                    </a:spcBef>
                    <a:spcAft>
                      <a:spcPts val="0"/>
                    </a:spcAft>
                    <a:buClr>
                      <a:prstClr val="white"/>
                    </a:buClr>
                    <a:buSzPct val="25000"/>
                    <a:buFont typeface="Arial"/>
                    <a:buNone/>
                    <a:tabLst/>
                    <a:defRPr/>
                  </a:pPr>
                  <a:r>
                    <a:rPr kumimoji="0" lang="en-US" sz="900" b="0" i="1" u="none" strike="noStrike" kern="0" cap="none" spc="0" normalizeH="0" baseline="0" noProof="0" dirty="0">
                      <a:ln>
                        <a:noFill/>
                      </a:ln>
                      <a:solidFill>
                        <a:srgbClr val="000000"/>
                      </a:solidFill>
                      <a:effectLst/>
                      <a:uLnTx/>
                      <a:uFillTx/>
                      <a:ea typeface="Arial"/>
                      <a:cs typeface="Arial"/>
                      <a:sym typeface="Arial"/>
                    </a:rPr>
                    <a:t>Leaders &amp; Employees</a:t>
                  </a:r>
                </a:p>
              </p:txBody>
            </p:sp>
            <p:sp>
              <p:nvSpPr>
                <p:cNvPr id="16" name="Shape 142">
                  <a:extLst>
                    <a:ext uri="{FF2B5EF4-FFF2-40B4-BE49-F238E27FC236}">
                      <a16:creationId xmlns:a16="http://schemas.microsoft.com/office/drawing/2014/main" id="{F8C5CA71-4CD3-4F3D-A74A-74F26B00BC16}"/>
                    </a:ext>
                  </a:extLst>
                </p:cNvPr>
                <p:cNvSpPr txBox="1"/>
                <p:nvPr/>
              </p:nvSpPr>
              <p:spPr>
                <a:xfrm rot="17940336">
                  <a:off x="1688653" y="3462819"/>
                  <a:ext cx="1298102" cy="195476"/>
                </a:xfrm>
                <a:prstGeom prst="rect">
                  <a:avLst/>
                </a:prstGeom>
                <a:noFill/>
                <a:ln>
                  <a:noFill/>
                </a:ln>
              </p:spPr>
              <p:txBody>
                <a:bodyPr lIns="0" tIns="0" rIns="0" bIns="0" anchor="t" anchorCtr="0">
                  <a:noAutofit/>
                </a:bodyPr>
                <a:lstStyle/>
                <a:p>
                  <a:pPr marL="0" marR="0" lvl="0" indent="0" algn="ctr" defTabSz="914400" eaLnBrk="1" fontAlgn="auto" latinLnBrk="0" hangingPunct="1">
                    <a:lnSpc>
                      <a:spcPct val="100000"/>
                    </a:lnSpc>
                    <a:spcBef>
                      <a:spcPts val="0"/>
                    </a:spcBef>
                    <a:spcAft>
                      <a:spcPts val="0"/>
                    </a:spcAft>
                    <a:buClr>
                      <a:srgbClr val="000000"/>
                    </a:buClr>
                    <a:buSzPct val="25000"/>
                    <a:buFont typeface="Arial"/>
                    <a:buNone/>
                    <a:tabLst/>
                    <a:defRPr/>
                  </a:pPr>
                  <a:r>
                    <a:rPr kumimoji="0" lang="en-US" sz="1200" b="0" i="0" u="none" strike="noStrike" kern="0" cap="none" spc="0" normalizeH="0" baseline="0" noProof="0" dirty="0">
                      <a:ln>
                        <a:noFill/>
                      </a:ln>
                      <a:solidFill>
                        <a:srgbClr val="000000"/>
                      </a:solidFill>
                      <a:effectLst/>
                      <a:uLnTx/>
                      <a:uFillTx/>
                      <a:ea typeface="Arial"/>
                      <a:cs typeface="Arial"/>
                      <a:sym typeface="Arial"/>
                    </a:rPr>
                    <a:t>Sponsorship</a:t>
                  </a:r>
                </a:p>
              </p:txBody>
            </p:sp>
            <p:grpSp>
              <p:nvGrpSpPr>
                <p:cNvPr id="17" name="Shape 143">
                  <a:extLst>
                    <a:ext uri="{FF2B5EF4-FFF2-40B4-BE49-F238E27FC236}">
                      <a16:creationId xmlns:a16="http://schemas.microsoft.com/office/drawing/2014/main" id="{8B6918CC-E4CD-43AC-8275-85B3108CDAB9}"/>
                    </a:ext>
                  </a:extLst>
                </p:cNvPr>
                <p:cNvGrpSpPr/>
                <p:nvPr/>
              </p:nvGrpSpPr>
              <p:grpSpPr>
                <a:xfrm>
                  <a:off x="2289568" y="2471726"/>
                  <a:ext cx="3624213" cy="3249520"/>
                  <a:chOff x="5237162" y="2465386"/>
                  <a:chExt cx="3149600" cy="2728912"/>
                </a:xfrm>
                <a:solidFill>
                  <a:srgbClr val="298167"/>
                </a:solidFill>
              </p:grpSpPr>
              <p:sp>
                <p:nvSpPr>
                  <p:cNvPr id="28" name="Shape 144">
                    <a:extLst>
                      <a:ext uri="{FF2B5EF4-FFF2-40B4-BE49-F238E27FC236}">
                        <a16:creationId xmlns:a16="http://schemas.microsoft.com/office/drawing/2014/main" id="{4236C5BA-2211-4148-93E2-C36577E3C72A}"/>
                      </a:ext>
                    </a:extLst>
                  </p:cNvPr>
                  <p:cNvSpPr/>
                  <p:nvPr/>
                </p:nvSpPr>
                <p:spPr>
                  <a:xfrm>
                    <a:off x="5237162" y="2465386"/>
                    <a:ext cx="3149600" cy="2728912"/>
                  </a:xfrm>
                  <a:custGeom>
                    <a:avLst/>
                    <a:gdLst/>
                    <a:ahLst/>
                    <a:cxnLst/>
                    <a:rect l="0" t="0" r="0" b="0"/>
                    <a:pathLst>
                      <a:path w="1984" h="1719" extrusionOk="0">
                        <a:moveTo>
                          <a:pt x="991" y="0"/>
                        </a:moveTo>
                        <a:lnTo>
                          <a:pt x="0" y="1719"/>
                        </a:lnTo>
                        <a:lnTo>
                          <a:pt x="1984" y="1719"/>
                        </a:lnTo>
                        <a:lnTo>
                          <a:pt x="991" y="0"/>
                        </a:lnTo>
                        <a:close/>
                      </a:path>
                    </a:pathLst>
                  </a:custGeom>
                  <a:grpFill/>
                  <a:ln>
                    <a:noFill/>
                  </a:ln>
                </p:spPr>
                <p:txBody>
                  <a:bodyPr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a:ln>
                        <a:noFill/>
                      </a:ln>
                      <a:solidFill>
                        <a:srgbClr val="000000"/>
                      </a:solidFill>
                      <a:effectLst/>
                      <a:uLnTx/>
                      <a:uFillTx/>
                      <a:ea typeface="Verdana"/>
                      <a:cs typeface="Verdana"/>
                      <a:sym typeface="Verdana"/>
                    </a:endParaRPr>
                  </a:p>
                </p:txBody>
              </p:sp>
              <p:sp>
                <p:nvSpPr>
                  <p:cNvPr id="29" name="Shape 145">
                    <a:extLst>
                      <a:ext uri="{FF2B5EF4-FFF2-40B4-BE49-F238E27FC236}">
                        <a16:creationId xmlns:a16="http://schemas.microsoft.com/office/drawing/2014/main" id="{B9857B29-7F46-4CB0-A2CE-CC38779828AF}"/>
                      </a:ext>
                    </a:extLst>
                  </p:cNvPr>
                  <p:cNvSpPr/>
                  <p:nvPr/>
                </p:nvSpPr>
                <p:spPr>
                  <a:xfrm>
                    <a:off x="5237162" y="2465386"/>
                    <a:ext cx="3149600" cy="2728912"/>
                  </a:xfrm>
                  <a:custGeom>
                    <a:avLst/>
                    <a:gdLst/>
                    <a:ahLst/>
                    <a:cxnLst/>
                    <a:rect l="0" t="0" r="0" b="0"/>
                    <a:pathLst>
                      <a:path w="1984" h="1719" extrusionOk="0">
                        <a:moveTo>
                          <a:pt x="991" y="0"/>
                        </a:moveTo>
                        <a:lnTo>
                          <a:pt x="0" y="1719"/>
                        </a:lnTo>
                        <a:lnTo>
                          <a:pt x="1984" y="1719"/>
                        </a:lnTo>
                        <a:lnTo>
                          <a:pt x="991" y="0"/>
                        </a:lnTo>
                        <a:close/>
                      </a:path>
                    </a:pathLst>
                  </a:custGeom>
                  <a:solidFill>
                    <a:schemeClr val="tx2"/>
                  </a:solidFill>
                  <a:ln w="9525" cap="rnd" cmpd="sng">
                    <a:solidFill>
                      <a:srgbClr val="000000"/>
                    </a:solidFill>
                    <a:prstDash val="solid"/>
                    <a:miter/>
                    <a:headEnd type="none" w="med" len="med"/>
                    <a:tailEnd type="none" w="med" len="med"/>
                  </a:ln>
                </p:spPr>
                <p:txBody>
                  <a:bodyPr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dirty="0">
                      <a:ln>
                        <a:noFill/>
                      </a:ln>
                      <a:solidFill>
                        <a:prstClr val="white"/>
                      </a:solidFill>
                      <a:effectLst/>
                      <a:uLnTx/>
                      <a:uFillTx/>
                      <a:ea typeface="Verdana"/>
                      <a:cs typeface="Verdana"/>
                      <a:sym typeface="Verdana"/>
                    </a:endParaRPr>
                  </a:p>
                </p:txBody>
              </p:sp>
            </p:grpSp>
            <p:sp>
              <p:nvSpPr>
                <p:cNvPr id="18" name="Shape 146">
                  <a:extLst>
                    <a:ext uri="{FF2B5EF4-FFF2-40B4-BE49-F238E27FC236}">
                      <a16:creationId xmlns:a16="http://schemas.microsoft.com/office/drawing/2014/main" id="{E96E0422-9DE6-4401-AD68-CF3F6AF5703A}"/>
                    </a:ext>
                  </a:extLst>
                </p:cNvPr>
                <p:cNvSpPr txBox="1"/>
                <p:nvPr/>
              </p:nvSpPr>
              <p:spPr>
                <a:xfrm>
                  <a:off x="3484941" y="5197619"/>
                  <a:ext cx="1111078" cy="177217"/>
                </a:xfrm>
                <a:prstGeom prst="rect">
                  <a:avLst/>
                </a:prstGeom>
                <a:noFill/>
                <a:ln>
                  <a:noFill/>
                </a:ln>
              </p:spPr>
              <p:txBody>
                <a:bodyPr lIns="0" tIns="0" rIns="0" bIns="0" anchor="t" anchorCtr="0">
                  <a:noAutofit/>
                </a:bodyPr>
                <a:lstStyle/>
                <a:p>
                  <a:pPr marL="0" marR="0" lvl="0" indent="0" algn="ctr" defTabSz="914400" eaLnBrk="1" fontAlgn="auto" latinLnBrk="0" hangingPunct="1">
                    <a:lnSpc>
                      <a:spcPct val="100000"/>
                    </a:lnSpc>
                    <a:spcBef>
                      <a:spcPts val="0"/>
                    </a:spcBef>
                    <a:spcAft>
                      <a:spcPts val="0"/>
                    </a:spcAft>
                    <a:buClr>
                      <a:prstClr val="white"/>
                    </a:buClr>
                    <a:buSzPct val="25000"/>
                    <a:buFont typeface="Arial"/>
                    <a:buNone/>
                    <a:tabLst/>
                    <a:defRPr/>
                  </a:pPr>
                  <a:r>
                    <a:rPr kumimoji="0" lang="en-US" sz="1100" b="1" i="1" u="none" strike="noStrike" kern="0" cap="none" spc="0" normalizeH="0" baseline="0" noProof="0" dirty="0">
                      <a:ln>
                        <a:noFill/>
                      </a:ln>
                      <a:solidFill>
                        <a:prstClr val="white"/>
                      </a:solidFill>
                      <a:effectLst/>
                      <a:uLnTx/>
                      <a:uFillTx/>
                      <a:ea typeface="Arial"/>
                      <a:cs typeface="Arial"/>
                      <a:sym typeface="Arial"/>
                    </a:rPr>
                    <a:t>Employees</a:t>
                  </a:r>
                </a:p>
              </p:txBody>
            </p:sp>
            <p:sp>
              <p:nvSpPr>
                <p:cNvPr id="19" name="Shape 147">
                  <a:extLst>
                    <a:ext uri="{FF2B5EF4-FFF2-40B4-BE49-F238E27FC236}">
                      <a16:creationId xmlns:a16="http://schemas.microsoft.com/office/drawing/2014/main" id="{EEE1F5CB-0F6A-4CCF-A38D-15598DB0FFAE}"/>
                    </a:ext>
                  </a:extLst>
                </p:cNvPr>
                <p:cNvSpPr txBox="1"/>
                <p:nvPr/>
              </p:nvSpPr>
              <p:spPr>
                <a:xfrm>
                  <a:off x="3416655" y="4161703"/>
                  <a:ext cx="1247648" cy="482042"/>
                </a:xfrm>
                <a:prstGeom prst="rect">
                  <a:avLst/>
                </a:prstGeom>
                <a:noFill/>
                <a:ln>
                  <a:noFill/>
                </a:ln>
              </p:spPr>
              <p:txBody>
                <a:bodyPr lIns="0" tIns="0" rIns="0" bIns="0" anchor="t" anchorCtr="0">
                  <a:noAutofit/>
                </a:bodyPr>
                <a:lstStyle/>
                <a:p>
                  <a:pPr marL="0" marR="0" lvl="0" indent="0" algn="ctr" defTabSz="914400" eaLnBrk="1" fontAlgn="auto" latinLnBrk="0" hangingPunct="1">
                    <a:lnSpc>
                      <a:spcPct val="100000"/>
                    </a:lnSpc>
                    <a:spcBef>
                      <a:spcPts val="0"/>
                    </a:spcBef>
                    <a:spcAft>
                      <a:spcPts val="0"/>
                    </a:spcAft>
                    <a:buClr>
                      <a:prstClr val="white"/>
                    </a:buClr>
                    <a:buSzPct val="25000"/>
                    <a:buFont typeface="Arial"/>
                    <a:buNone/>
                    <a:tabLst/>
                    <a:defRPr/>
                  </a:pPr>
                  <a:r>
                    <a:rPr kumimoji="0" lang="en-US" sz="1100" b="1" i="1" u="none" strike="noStrike" kern="0" cap="none" spc="0" normalizeH="0" baseline="0" noProof="0" dirty="0">
                      <a:ln>
                        <a:noFill/>
                      </a:ln>
                      <a:solidFill>
                        <a:prstClr val="white"/>
                      </a:solidFill>
                      <a:effectLst/>
                      <a:uLnTx/>
                      <a:uFillTx/>
                      <a:ea typeface="Arial"/>
                      <a:cs typeface="Arial"/>
                      <a:sym typeface="Arial"/>
                    </a:rPr>
                    <a:t>Change </a:t>
                  </a:r>
                </a:p>
                <a:p>
                  <a:pPr marL="0" marR="0" lvl="0" indent="0" algn="ctr" defTabSz="914400" eaLnBrk="1" fontAlgn="auto" latinLnBrk="0" hangingPunct="1">
                    <a:lnSpc>
                      <a:spcPct val="100000"/>
                    </a:lnSpc>
                    <a:spcBef>
                      <a:spcPts val="0"/>
                    </a:spcBef>
                    <a:spcAft>
                      <a:spcPts val="0"/>
                    </a:spcAft>
                    <a:buClr>
                      <a:prstClr val="white"/>
                    </a:buClr>
                    <a:buSzPct val="25000"/>
                    <a:buFont typeface="Arial"/>
                    <a:buNone/>
                    <a:tabLst/>
                    <a:defRPr/>
                  </a:pPr>
                  <a:r>
                    <a:rPr kumimoji="0" lang="en-US" sz="1100" b="1" i="1" u="none" strike="noStrike" kern="0" cap="none" spc="0" normalizeH="0" baseline="0" noProof="0" dirty="0">
                      <a:ln>
                        <a:noFill/>
                      </a:ln>
                      <a:solidFill>
                        <a:prstClr val="white"/>
                      </a:solidFill>
                      <a:effectLst/>
                      <a:uLnTx/>
                      <a:uFillTx/>
                      <a:ea typeface="Arial"/>
                      <a:cs typeface="Arial"/>
                      <a:sym typeface="Arial"/>
                    </a:rPr>
                    <a:t>Agents</a:t>
                  </a:r>
                </a:p>
              </p:txBody>
            </p:sp>
            <p:sp>
              <p:nvSpPr>
                <p:cNvPr id="20" name="Shape 148">
                  <a:extLst>
                    <a:ext uri="{FF2B5EF4-FFF2-40B4-BE49-F238E27FC236}">
                      <a16:creationId xmlns:a16="http://schemas.microsoft.com/office/drawing/2014/main" id="{33ADD83E-5F3E-4D27-9149-1B4F87092BAB}"/>
                    </a:ext>
                  </a:extLst>
                </p:cNvPr>
                <p:cNvSpPr txBox="1"/>
                <p:nvPr/>
              </p:nvSpPr>
              <p:spPr>
                <a:xfrm>
                  <a:off x="3647640" y="3204194"/>
                  <a:ext cx="785679" cy="230324"/>
                </a:xfrm>
                <a:prstGeom prst="rect">
                  <a:avLst/>
                </a:prstGeom>
                <a:noFill/>
                <a:ln>
                  <a:noFill/>
                </a:ln>
              </p:spPr>
              <p:txBody>
                <a:bodyPr lIns="0" tIns="0" rIns="0" bIns="0" anchor="t" anchorCtr="0">
                  <a:noAutofit/>
                </a:bodyPr>
                <a:lstStyle/>
                <a:p>
                  <a:pPr marL="0" marR="0" lvl="0" indent="0" algn="ctr" defTabSz="914400" eaLnBrk="1" fontAlgn="auto" latinLnBrk="0" hangingPunct="1">
                    <a:lnSpc>
                      <a:spcPct val="100000"/>
                    </a:lnSpc>
                    <a:spcBef>
                      <a:spcPts val="0"/>
                    </a:spcBef>
                    <a:spcAft>
                      <a:spcPts val="0"/>
                    </a:spcAft>
                    <a:buClr>
                      <a:prstClr val="white"/>
                    </a:buClr>
                    <a:buSzPct val="25000"/>
                    <a:buFont typeface="Arial"/>
                    <a:buNone/>
                    <a:tabLst/>
                    <a:defRPr/>
                  </a:pPr>
                  <a:r>
                    <a:rPr kumimoji="0" lang="en-US" sz="1100" b="1" i="1" u="none" strike="noStrike" kern="0" cap="none" spc="0" normalizeH="0" baseline="0" noProof="0" dirty="0">
                      <a:ln>
                        <a:noFill/>
                      </a:ln>
                      <a:solidFill>
                        <a:prstClr val="white"/>
                      </a:solidFill>
                      <a:effectLst/>
                      <a:uLnTx/>
                      <a:uFillTx/>
                      <a:ea typeface="Arial"/>
                      <a:cs typeface="Arial"/>
                      <a:sym typeface="Arial"/>
                    </a:rPr>
                    <a:t>Sponsors</a:t>
                  </a:r>
                </a:p>
              </p:txBody>
            </p:sp>
            <p:cxnSp>
              <p:nvCxnSpPr>
                <p:cNvPr id="21" name="Shape 149">
                  <a:extLst>
                    <a:ext uri="{FF2B5EF4-FFF2-40B4-BE49-F238E27FC236}">
                      <a16:creationId xmlns:a16="http://schemas.microsoft.com/office/drawing/2014/main" id="{91A46B94-6710-41F6-9ACC-BB28F8C277AC}"/>
                    </a:ext>
                  </a:extLst>
                </p:cNvPr>
                <p:cNvCxnSpPr/>
                <p:nvPr/>
              </p:nvCxnSpPr>
              <p:spPr>
                <a:xfrm>
                  <a:off x="2344371" y="4838451"/>
                  <a:ext cx="3448845" cy="1890"/>
                </a:xfrm>
                <a:prstGeom prst="straightConnector1">
                  <a:avLst/>
                </a:prstGeom>
                <a:noFill/>
                <a:ln w="9525" cap="flat" cmpd="sng">
                  <a:solidFill>
                    <a:srgbClr val="000000"/>
                  </a:solidFill>
                  <a:prstDash val="solid"/>
                  <a:miter/>
                  <a:headEnd type="none" w="med" len="med"/>
                  <a:tailEnd type="none" w="med" len="med"/>
                </a:ln>
              </p:spPr>
            </p:cxnSp>
            <p:cxnSp>
              <p:nvCxnSpPr>
                <p:cNvPr id="22" name="Shape 150">
                  <a:extLst>
                    <a:ext uri="{FF2B5EF4-FFF2-40B4-BE49-F238E27FC236}">
                      <a16:creationId xmlns:a16="http://schemas.microsoft.com/office/drawing/2014/main" id="{6B8550C7-C4F8-46B3-8631-0DC53B1A535C}"/>
                    </a:ext>
                  </a:extLst>
                </p:cNvPr>
                <p:cNvCxnSpPr/>
                <p:nvPr/>
              </p:nvCxnSpPr>
              <p:spPr>
                <a:xfrm>
                  <a:off x="3058618" y="3571913"/>
                  <a:ext cx="2000256" cy="1890"/>
                </a:xfrm>
                <a:prstGeom prst="straightConnector1">
                  <a:avLst/>
                </a:prstGeom>
                <a:noFill/>
                <a:ln w="9525" cap="flat" cmpd="sng">
                  <a:solidFill>
                    <a:srgbClr val="000000"/>
                  </a:solidFill>
                  <a:prstDash val="solid"/>
                  <a:miter/>
                  <a:headEnd type="none" w="med" len="med"/>
                  <a:tailEnd type="none" w="med" len="med"/>
                </a:ln>
              </p:spPr>
            </p:cxnSp>
            <p:sp>
              <p:nvSpPr>
                <p:cNvPr id="23" name="Shape 151">
                  <a:extLst>
                    <a:ext uri="{FF2B5EF4-FFF2-40B4-BE49-F238E27FC236}">
                      <a16:creationId xmlns:a16="http://schemas.microsoft.com/office/drawing/2014/main" id="{25114581-4F65-4F2B-A11C-5460BBDFD4C4}"/>
                    </a:ext>
                  </a:extLst>
                </p:cNvPr>
                <p:cNvSpPr txBox="1"/>
                <p:nvPr/>
              </p:nvSpPr>
              <p:spPr>
                <a:xfrm rot="3600324">
                  <a:off x="4789646" y="3616530"/>
                  <a:ext cx="1474181" cy="195335"/>
                </a:xfrm>
                <a:prstGeom prst="rect">
                  <a:avLst/>
                </a:prstGeom>
                <a:noFill/>
                <a:ln>
                  <a:noFill/>
                </a:ln>
              </p:spPr>
              <p:txBody>
                <a:bodyPr lIns="0" tIns="0" rIns="0" bIns="0" anchor="t" anchorCtr="0">
                  <a:noAutofit/>
                </a:bodyPr>
                <a:lstStyle/>
                <a:p>
                  <a:pPr marL="0" marR="0" lvl="0" indent="0" algn="ctr" defTabSz="914400" eaLnBrk="1" fontAlgn="auto" latinLnBrk="0" hangingPunct="1">
                    <a:lnSpc>
                      <a:spcPct val="100000"/>
                    </a:lnSpc>
                    <a:spcBef>
                      <a:spcPts val="0"/>
                    </a:spcBef>
                    <a:spcAft>
                      <a:spcPts val="0"/>
                    </a:spcAft>
                    <a:buClr>
                      <a:srgbClr val="000000"/>
                    </a:buClr>
                    <a:buSzPct val="25000"/>
                    <a:buFont typeface="Arial"/>
                    <a:buNone/>
                    <a:tabLst/>
                    <a:defRPr/>
                  </a:pPr>
                  <a:r>
                    <a:rPr kumimoji="0" lang="en-US" sz="1200" b="0" i="0" u="none" strike="noStrike" kern="0" cap="none" spc="0" normalizeH="0" baseline="0" noProof="0" dirty="0">
                      <a:ln>
                        <a:noFill/>
                      </a:ln>
                      <a:solidFill>
                        <a:srgbClr val="000000"/>
                      </a:solidFill>
                      <a:effectLst/>
                      <a:uLnTx/>
                      <a:uFillTx/>
                      <a:ea typeface="Arial"/>
                      <a:cs typeface="Arial"/>
                      <a:sym typeface="Arial"/>
                    </a:rPr>
                    <a:t>Communication</a:t>
                  </a:r>
                  <a:endParaRPr kumimoji="0" lang="en-US" sz="1100" b="0" i="0" u="none" strike="noStrike" kern="0" cap="none" spc="0" normalizeH="0" baseline="0" noProof="0" dirty="0">
                    <a:ln>
                      <a:noFill/>
                    </a:ln>
                    <a:solidFill>
                      <a:srgbClr val="000000"/>
                    </a:solidFill>
                    <a:effectLst/>
                    <a:uLnTx/>
                    <a:uFillTx/>
                    <a:ea typeface="Arial"/>
                    <a:cs typeface="Arial"/>
                    <a:sym typeface="Arial"/>
                  </a:endParaRPr>
                </a:p>
              </p:txBody>
            </p:sp>
            <p:sp>
              <p:nvSpPr>
                <p:cNvPr id="24" name="Shape 152">
                  <a:extLst>
                    <a:ext uri="{FF2B5EF4-FFF2-40B4-BE49-F238E27FC236}">
                      <a16:creationId xmlns:a16="http://schemas.microsoft.com/office/drawing/2014/main" id="{82F7A0E1-8938-4653-8035-F25F02CFCBF2}"/>
                    </a:ext>
                  </a:extLst>
                </p:cNvPr>
                <p:cNvSpPr/>
                <p:nvPr/>
              </p:nvSpPr>
              <p:spPr>
                <a:xfrm>
                  <a:off x="1450447" y="2041027"/>
                  <a:ext cx="1983818" cy="3478254"/>
                </a:xfrm>
                <a:custGeom>
                  <a:avLst/>
                  <a:gdLst/>
                  <a:ahLst/>
                  <a:cxnLst/>
                  <a:rect l="0" t="0" r="0" b="0"/>
                  <a:pathLst>
                    <a:path w="1086" h="1840" extrusionOk="0">
                      <a:moveTo>
                        <a:pt x="1086" y="12"/>
                      </a:moveTo>
                      <a:lnTo>
                        <a:pt x="1040" y="90"/>
                      </a:lnTo>
                      <a:lnTo>
                        <a:pt x="1020" y="78"/>
                      </a:lnTo>
                      <a:lnTo>
                        <a:pt x="1066" y="0"/>
                      </a:lnTo>
                      <a:lnTo>
                        <a:pt x="1086" y="12"/>
                      </a:lnTo>
                      <a:close/>
                      <a:moveTo>
                        <a:pt x="1006" y="148"/>
                      </a:moveTo>
                      <a:lnTo>
                        <a:pt x="960" y="226"/>
                      </a:lnTo>
                      <a:lnTo>
                        <a:pt x="940" y="214"/>
                      </a:lnTo>
                      <a:lnTo>
                        <a:pt x="986" y="137"/>
                      </a:lnTo>
                      <a:lnTo>
                        <a:pt x="1006" y="148"/>
                      </a:lnTo>
                      <a:close/>
                      <a:moveTo>
                        <a:pt x="926" y="284"/>
                      </a:moveTo>
                      <a:lnTo>
                        <a:pt x="880" y="362"/>
                      </a:lnTo>
                      <a:lnTo>
                        <a:pt x="860" y="351"/>
                      </a:lnTo>
                      <a:lnTo>
                        <a:pt x="906" y="273"/>
                      </a:lnTo>
                      <a:lnTo>
                        <a:pt x="926" y="284"/>
                      </a:lnTo>
                      <a:close/>
                      <a:moveTo>
                        <a:pt x="846" y="421"/>
                      </a:moveTo>
                      <a:lnTo>
                        <a:pt x="800" y="498"/>
                      </a:lnTo>
                      <a:lnTo>
                        <a:pt x="780" y="487"/>
                      </a:lnTo>
                      <a:lnTo>
                        <a:pt x="826" y="409"/>
                      </a:lnTo>
                      <a:lnTo>
                        <a:pt x="846" y="421"/>
                      </a:lnTo>
                      <a:close/>
                      <a:moveTo>
                        <a:pt x="766" y="557"/>
                      </a:moveTo>
                      <a:lnTo>
                        <a:pt x="720" y="635"/>
                      </a:lnTo>
                      <a:lnTo>
                        <a:pt x="700" y="623"/>
                      </a:lnTo>
                      <a:lnTo>
                        <a:pt x="746" y="545"/>
                      </a:lnTo>
                      <a:lnTo>
                        <a:pt x="766" y="557"/>
                      </a:lnTo>
                      <a:close/>
                      <a:moveTo>
                        <a:pt x="686" y="693"/>
                      </a:moveTo>
                      <a:lnTo>
                        <a:pt x="640" y="771"/>
                      </a:lnTo>
                      <a:lnTo>
                        <a:pt x="621" y="760"/>
                      </a:lnTo>
                      <a:lnTo>
                        <a:pt x="666" y="682"/>
                      </a:lnTo>
                      <a:lnTo>
                        <a:pt x="686" y="693"/>
                      </a:lnTo>
                      <a:close/>
                      <a:moveTo>
                        <a:pt x="606" y="829"/>
                      </a:moveTo>
                      <a:lnTo>
                        <a:pt x="560" y="907"/>
                      </a:lnTo>
                      <a:lnTo>
                        <a:pt x="541" y="896"/>
                      </a:lnTo>
                      <a:lnTo>
                        <a:pt x="586" y="818"/>
                      </a:lnTo>
                      <a:lnTo>
                        <a:pt x="606" y="829"/>
                      </a:lnTo>
                      <a:close/>
                      <a:moveTo>
                        <a:pt x="526" y="966"/>
                      </a:moveTo>
                      <a:lnTo>
                        <a:pt x="480" y="1044"/>
                      </a:lnTo>
                      <a:lnTo>
                        <a:pt x="461" y="1032"/>
                      </a:lnTo>
                      <a:lnTo>
                        <a:pt x="506" y="954"/>
                      </a:lnTo>
                      <a:lnTo>
                        <a:pt x="526" y="966"/>
                      </a:lnTo>
                      <a:close/>
                      <a:moveTo>
                        <a:pt x="446" y="1102"/>
                      </a:moveTo>
                      <a:lnTo>
                        <a:pt x="400" y="1180"/>
                      </a:lnTo>
                      <a:lnTo>
                        <a:pt x="381" y="1169"/>
                      </a:lnTo>
                      <a:lnTo>
                        <a:pt x="426" y="1091"/>
                      </a:lnTo>
                      <a:lnTo>
                        <a:pt x="446" y="1102"/>
                      </a:lnTo>
                      <a:close/>
                      <a:moveTo>
                        <a:pt x="366" y="1238"/>
                      </a:moveTo>
                      <a:lnTo>
                        <a:pt x="320" y="1316"/>
                      </a:lnTo>
                      <a:lnTo>
                        <a:pt x="301" y="1305"/>
                      </a:lnTo>
                      <a:lnTo>
                        <a:pt x="346" y="1227"/>
                      </a:lnTo>
                      <a:lnTo>
                        <a:pt x="366" y="1238"/>
                      </a:lnTo>
                      <a:close/>
                      <a:moveTo>
                        <a:pt x="286" y="1375"/>
                      </a:moveTo>
                      <a:lnTo>
                        <a:pt x="240" y="1453"/>
                      </a:lnTo>
                      <a:lnTo>
                        <a:pt x="221" y="1441"/>
                      </a:lnTo>
                      <a:lnTo>
                        <a:pt x="266" y="1363"/>
                      </a:lnTo>
                      <a:lnTo>
                        <a:pt x="286" y="1375"/>
                      </a:lnTo>
                      <a:close/>
                      <a:moveTo>
                        <a:pt x="206" y="1511"/>
                      </a:moveTo>
                      <a:lnTo>
                        <a:pt x="160" y="1589"/>
                      </a:lnTo>
                      <a:lnTo>
                        <a:pt x="141" y="1577"/>
                      </a:lnTo>
                      <a:lnTo>
                        <a:pt x="186" y="1500"/>
                      </a:lnTo>
                      <a:lnTo>
                        <a:pt x="206" y="1511"/>
                      </a:lnTo>
                      <a:close/>
                      <a:moveTo>
                        <a:pt x="126" y="1647"/>
                      </a:moveTo>
                      <a:lnTo>
                        <a:pt x="80" y="1725"/>
                      </a:lnTo>
                      <a:lnTo>
                        <a:pt x="61" y="1714"/>
                      </a:lnTo>
                      <a:lnTo>
                        <a:pt x="107" y="1636"/>
                      </a:lnTo>
                      <a:lnTo>
                        <a:pt x="126" y="1647"/>
                      </a:lnTo>
                      <a:close/>
                      <a:moveTo>
                        <a:pt x="46" y="1784"/>
                      </a:moveTo>
                      <a:lnTo>
                        <a:pt x="38" y="1797"/>
                      </a:lnTo>
                      <a:lnTo>
                        <a:pt x="19" y="1785"/>
                      </a:lnTo>
                      <a:lnTo>
                        <a:pt x="27" y="1772"/>
                      </a:lnTo>
                      <a:lnTo>
                        <a:pt x="46" y="1784"/>
                      </a:lnTo>
                      <a:close/>
                      <a:moveTo>
                        <a:pt x="63" y="1799"/>
                      </a:moveTo>
                      <a:lnTo>
                        <a:pt x="0" y="1840"/>
                      </a:lnTo>
                      <a:lnTo>
                        <a:pt x="5" y="1764"/>
                      </a:lnTo>
                      <a:lnTo>
                        <a:pt x="63" y="1799"/>
                      </a:lnTo>
                      <a:close/>
                    </a:path>
                  </a:pathLst>
                </a:custGeom>
                <a:solidFill>
                  <a:srgbClr val="843593"/>
                </a:solidFill>
                <a:ln w="9525" cap="flat" cmpd="sng">
                  <a:noFill/>
                  <a:prstDash val="solid"/>
                  <a:bevel/>
                  <a:headEnd type="none" w="med" len="med"/>
                  <a:tailEnd type="none" w="med" len="med"/>
                </a:ln>
              </p:spPr>
              <p:txBody>
                <a:bodyPr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a:ln>
                      <a:noFill/>
                    </a:ln>
                    <a:solidFill>
                      <a:srgbClr val="000000"/>
                    </a:solidFill>
                    <a:effectLst/>
                    <a:uLnTx/>
                    <a:uFillTx/>
                    <a:ea typeface="Verdana"/>
                    <a:cs typeface="Verdana"/>
                    <a:sym typeface="Verdana"/>
                  </a:endParaRPr>
                </a:p>
              </p:txBody>
            </p:sp>
            <p:sp>
              <p:nvSpPr>
                <p:cNvPr id="25" name="Shape 154">
                  <a:extLst>
                    <a:ext uri="{FF2B5EF4-FFF2-40B4-BE49-F238E27FC236}">
                      <a16:creationId xmlns:a16="http://schemas.microsoft.com/office/drawing/2014/main" id="{340B9DAD-F350-4BDB-BFDF-5DEE2D84E5A2}"/>
                    </a:ext>
                  </a:extLst>
                </p:cNvPr>
                <p:cNvSpPr txBox="1"/>
                <p:nvPr/>
              </p:nvSpPr>
              <p:spPr>
                <a:xfrm rot="17939515">
                  <a:off x="2234084" y="3671209"/>
                  <a:ext cx="1173365" cy="195476"/>
                </a:xfrm>
                <a:prstGeom prst="rect">
                  <a:avLst/>
                </a:prstGeom>
                <a:noFill/>
                <a:ln>
                  <a:noFill/>
                </a:ln>
              </p:spPr>
              <p:txBody>
                <a:bodyPr lIns="0" tIns="0" rIns="0" bIns="0" anchor="t" anchorCtr="0">
                  <a:noAutofit/>
                </a:bodyPr>
                <a:lstStyle/>
                <a:p>
                  <a:pPr marL="0" marR="0" lvl="0" indent="0" algn="ctr" defTabSz="914400" eaLnBrk="1" fontAlgn="auto" latinLnBrk="0" hangingPunct="1">
                    <a:lnSpc>
                      <a:spcPct val="100000"/>
                    </a:lnSpc>
                    <a:spcBef>
                      <a:spcPts val="0"/>
                    </a:spcBef>
                    <a:spcAft>
                      <a:spcPts val="0"/>
                    </a:spcAft>
                    <a:buClr>
                      <a:srgbClr val="000000"/>
                    </a:buClr>
                    <a:buSzPct val="25000"/>
                    <a:buFont typeface="Arial"/>
                    <a:buNone/>
                    <a:tabLst/>
                    <a:defRPr/>
                  </a:pPr>
                  <a:r>
                    <a:rPr kumimoji="0" lang="en-US" sz="1200" b="0" i="0" u="none" strike="noStrike" kern="0" cap="none" spc="0" normalizeH="0" baseline="0" noProof="0" dirty="0">
                      <a:ln>
                        <a:noFill/>
                      </a:ln>
                      <a:solidFill>
                        <a:srgbClr val="000000"/>
                      </a:solidFill>
                      <a:effectLst/>
                      <a:uLnTx/>
                      <a:uFillTx/>
                      <a:ea typeface="Arial"/>
                      <a:cs typeface="Arial"/>
                      <a:sym typeface="Arial"/>
                    </a:rPr>
                    <a:t>Feedback</a:t>
                  </a:r>
                </a:p>
              </p:txBody>
            </p:sp>
            <p:sp>
              <p:nvSpPr>
                <p:cNvPr id="26" name="Shape 156">
                  <a:extLst>
                    <a:ext uri="{FF2B5EF4-FFF2-40B4-BE49-F238E27FC236}">
                      <a16:creationId xmlns:a16="http://schemas.microsoft.com/office/drawing/2014/main" id="{62DA3A6C-653D-4417-B64C-E68D69F8BB8D}"/>
                    </a:ext>
                  </a:extLst>
                </p:cNvPr>
                <p:cNvSpPr/>
                <p:nvPr/>
              </p:nvSpPr>
              <p:spPr>
                <a:xfrm>
                  <a:off x="2799695" y="3573804"/>
                  <a:ext cx="2597122" cy="1270319"/>
                </a:xfrm>
                <a:custGeom>
                  <a:avLst/>
                  <a:gdLst/>
                  <a:ahLst/>
                  <a:cxnLst/>
                  <a:rect l="0" t="0" r="0" b="0"/>
                  <a:pathLst>
                    <a:path w="2304288" h="1067756" extrusionOk="0">
                      <a:moveTo>
                        <a:pt x="0" y="1067756"/>
                      </a:moveTo>
                      <a:lnTo>
                        <a:pt x="613661" y="0"/>
                      </a:lnTo>
                      <a:lnTo>
                        <a:pt x="1690627" y="0"/>
                      </a:lnTo>
                      <a:lnTo>
                        <a:pt x="2304288" y="1067756"/>
                      </a:lnTo>
                      <a:lnTo>
                        <a:pt x="0" y="1067756"/>
                      </a:lnTo>
                      <a:close/>
                    </a:path>
                  </a:pathLst>
                </a:custGeom>
                <a:noFill/>
                <a:ln w="57150" cap="flat" cmpd="sng">
                  <a:solidFill>
                    <a:schemeClr val="accent4"/>
                  </a:solidFill>
                  <a:prstDash val="solid"/>
                  <a:round/>
                  <a:headEnd type="none" w="med" len="med"/>
                  <a:tailEnd type="none" w="med" len="med"/>
                </a:ln>
              </p:spPr>
              <p:txBody>
                <a:bodyPr lIns="0" tIns="0" rIns="0" bIns="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a:ln>
                      <a:noFill/>
                    </a:ln>
                    <a:solidFill>
                      <a:srgbClr val="000000"/>
                    </a:solidFill>
                    <a:effectLst/>
                    <a:uLnTx/>
                    <a:uFillTx/>
                    <a:ea typeface="Verdana"/>
                    <a:cs typeface="Verdana"/>
                    <a:sym typeface="Verdana"/>
                  </a:endParaRPr>
                </a:p>
              </p:txBody>
            </p:sp>
            <p:sp>
              <p:nvSpPr>
                <p:cNvPr id="27" name="Shape 140">
                  <a:extLst>
                    <a:ext uri="{FF2B5EF4-FFF2-40B4-BE49-F238E27FC236}">
                      <a16:creationId xmlns:a16="http://schemas.microsoft.com/office/drawing/2014/main" id="{F55D54BF-0086-45B3-B01C-615B1E7D7D23}"/>
                    </a:ext>
                  </a:extLst>
                </p:cNvPr>
                <p:cNvSpPr txBox="1"/>
                <p:nvPr/>
              </p:nvSpPr>
              <p:spPr>
                <a:xfrm rot="17962351">
                  <a:off x="1655505" y="5200581"/>
                  <a:ext cx="1316048" cy="317848"/>
                </a:xfrm>
                <a:prstGeom prst="rect">
                  <a:avLst/>
                </a:prstGeom>
                <a:noFill/>
                <a:ln>
                  <a:noFill/>
                </a:ln>
              </p:spPr>
              <p:txBody>
                <a:bodyPr lIns="0" tIns="0" rIns="0" bIns="0" anchor="t" anchorCtr="0">
                  <a:noAutofit/>
                </a:bodyPr>
                <a:lstStyle/>
                <a:p>
                  <a:pPr marL="0" marR="0" lvl="0" indent="0" algn="ctr" defTabSz="914400" eaLnBrk="1" fontAlgn="base" latinLnBrk="0" hangingPunct="1">
                    <a:lnSpc>
                      <a:spcPct val="100000"/>
                    </a:lnSpc>
                    <a:spcBef>
                      <a:spcPts val="0"/>
                    </a:spcBef>
                    <a:spcAft>
                      <a:spcPts val="0"/>
                    </a:spcAft>
                    <a:buClrTx/>
                    <a:buSzTx/>
                    <a:buFontTx/>
                    <a:buNone/>
                    <a:tabLst/>
                    <a:defRPr/>
                  </a:pPr>
                  <a:r>
                    <a:rPr kumimoji="0" lang="en-US" sz="900" b="0" i="1" u="none" strike="noStrike" kern="0" cap="none" spc="0" normalizeH="0" baseline="0" noProof="0" dirty="0">
                      <a:ln>
                        <a:noFill/>
                      </a:ln>
                      <a:solidFill>
                        <a:srgbClr val="000000"/>
                      </a:solidFill>
                      <a:effectLst/>
                      <a:uLnTx/>
                      <a:uFillTx/>
                      <a:ea typeface="Arial"/>
                      <a:cs typeface="Arial"/>
                    </a:rPr>
                    <a:t>Supervisors and ​</a:t>
                  </a:r>
                </a:p>
                <a:p>
                  <a:pPr marL="0" marR="0" lvl="0" indent="0" algn="ctr" defTabSz="914400" eaLnBrk="1" fontAlgn="base" latinLnBrk="0" hangingPunct="1">
                    <a:lnSpc>
                      <a:spcPct val="100000"/>
                    </a:lnSpc>
                    <a:spcBef>
                      <a:spcPts val="0"/>
                    </a:spcBef>
                    <a:spcAft>
                      <a:spcPts val="0"/>
                    </a:spcAft>
                    <a:buClrTx/>
                    <a:buSzTx/>
                    <a:buFontTx/>
                    <a:buNone/>
                    <a:tabLst/>
                    <a:defRPr/>
                  </a:pPr>
                  <a:r>
                    <a:rPr kumimoji="0" lang="en-US" sz="900" b="0" i="1" u="none" strike="noStrike" kern="0" cap="none" spc="0" normalizeH="0" baseline="0" noProof="0" dirty="0">
                      <a:ln>
                        <a:noFill/>
                      </a:ln>
                      <a:solidFill>
                        <a:srgbClr val="000000"/>
                      </a:solidFill>
                      <a:effectLst/>
                      <a:uLnTx/>
                      <a:uFillTx/>
                      <a:ea typeface="Arial"/>
                      <a:cs typeface="Arial"/>
                    </a:rPr>
                    <a:t>Individual Contributors</a:t>
                  </a:r>
                  <a:r>
                    <a:rPr kumimoji="0" lang="en-US" sz="900" b="0" i="1" u="none" strike="noStrike" kern="0" cap="none" spc="0" normalizeH="0" baseline="0" noProof="0" dirty="0">
                      <a:ln>
                        <a:noFill/>
                      </a:ln>
                      <a:solidFill>
                        <a:srgbClr val="000000"/>
                      </a:solidFill>
                      <a:effectLst/>
                      <a:uLnTx/>
                      <a:uFillTx/>
                    </a:rPr>
                    <a:t>​</a:t>
                  </a:r>
                </a:p>
                <a:p>
                  <a:pPr marL="0" marR="0" lvl="0" indent="0" algn="ctr" defTabSz="914400" eaLnBrk="1" fontAlgn="auto" latinLnBrk="0" hangingPunct="1">
                    <a:lnSpc>
                      <a:spcPct val="100000"/>
                    </a:lnSpc>
                    <a:spcBef>
                      <a:spcPts val="0"/>
                    </a:spcBef>
                    <a:spcAft>
                      <a:spcPts val="0"/>
                    </a:spcAft>
                    <a:buClr>
                      <a:prstClr val="white"/>
                    </a:buClr>
                    <a:buSzPct val="25000"/>
                    <a:buFont typeface="Arial"/>
                    <a:buNone/>
                    <a:tabLst/>
                    <a:defRPr/>
                  </a:pPr>
                  <a:endParaRPr kumimoji="0" lang="en-US" sz="900" b="0" i="1" u="none" strike="noStrike" kern="0" cap="none" spc="0" normalizeH="0" baseline="0" noProof="0" dirty="0">
                    <a:ln>
                      <a:noFill/>
                    </a:ln>
                    <a:solidFill>
                      <a:srgbClr val="000000"/>
                    </a:solidFill>
                    <a:effectLst/>
                    <a:uLnTx/>
                    <a:uFillTx/>
                    <a:ea typeface="Arial"/>
                    <a:cs typeface="Arial"/>
                    <a:sym typeface="Arial"/>
                  </a:endParaRPr>
                </a:p>
              </p:txBody>
            </p:sp>
          </p:grpSp>
        </p:grpSp>
      </p:grpSp>
    </p:spTree>
    <p:extLst>
      <p:ext uri="{BB962C8B-B14F-4D97-AF65-F5344CB8AC3E}">
        <p14:creationId xmlns:p14="http://schemas.microsoft.com/office/powerpoint/2010/main" val="2481280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Change agents help to manage the change across each step of the commitment curve</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E5FEACB-7738-4EAC-A6FA-E8172253800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sp>
        <p:nvSpPr>
          <p:cNvPr id="7" name="TextBox 6">
            <a:extLst>
              <a:ext uri="{FF2B5EF4-FFF2-40B4-BE49-F238E27FC236}">
                <a16:creationId xmlns:a16="http://schemas.microsoft.com/office/drawing/2014/main" id="{B09DF80B-B33C-4231-B953-40E324BC1C74}"/>
              </a:ext>
            </a:extLst>
          </p:cNvPr>
          <p:cNvSpPr txBox="1"/>
          <p:nvPr/>
        </p:nvSpPr>
        <p:spPr>
          <a:xfrm>
            <a:off x="610051" y="5301208"/>
            <a:ext cx="11318597" cy="934478"/>
          </a:xfrm>
          <a:prstGeom prst="rect">
            <a:avLst/>
          </a:prstGeom>
          <a:noFill/>
        </p:spPr>
        <p:txBody>
          <a:bodyPr wrap="square" lIns="36000" tIns="36000" rIns="36000" bIns="36000" rtlCol="0">
            <a:spAutoFit/>
          </a:bodyPr>
          <a:lstStyle/>
          <a:p>
            <a:r>
              <a:rPr lang="en-JM" sz="2800" dirty="0"/>
              <a:t>The efforts in change management are designed to monitor and facilitate the transition through the stages of the commitment curve. </a:t>
            </a:r>
          </a:p>
        </p:txBody>
      </p:sp>
      <p:sp>
        <p:nvSpPr>
          <p:cNvPr id="30" name="Text Box 16">
            <a:extLst>
              <a:ext uri="{FF2B5EF4-FFF2-40B4-BE49-F238E27FC236}">
                <a16:creationId xmlns:a16="http://schemas.microsoft.com/office/drawing/2014/main" id="{FBD498A2-F2E1-4D9A-A92F-0F2E56D8499A}"/>
              </a:ext>
            </a:extLst>
          </p:cNvPr>
          <p:cNvSpPr txBox="1">
            <a:spLocks noChangeArrowheads="1"/>
          </p:cNvSpPr>
          <p:nvPr/>
        </p:nvSpPr>
        <p:spPr bwMode="auto">
          <a:xfrm>
            <a:off x="546271" y="2774792"/>
            <a:ext cx="2771715" cy="2333001"/>
          </a:xfrm>
          <a:prstGeom prst="rect">
            <a:avLst/>
          </a:prstGeom>
          <a:solidFill>
            <a:schemeClr val="tx2"/>
          </a:solidFill>
          <a:ln w="9525">
            <a:noFill/>
            <a:prstDash val="dash"/>
            <a:miter lim="800000"/>
            <a:headEnd/>
            <a:tailEnd/>
          </a:ln>
        </p:spPr>
        <p:txBody>
          <a:bodyPr/>
          <a:lstStyle>
            <a:lvl1pPr marL="120650" indent="-12065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spcAft>
                <a:spcPts val="600"/>
              </a:spcAft>
              <a:defRPr/>
            </a:pPr>
            <a:r>
              <a:rPr lang="en-US" sz="1400" b="1" kern="0" dirty="0">
                <a:solidFill>
                  <a:prstClr val="white"/>
                </a:solidFill>
                <a:latin typeface="Calibri" panose="020F0502020204030204"/>
                <a:cs typeface="Arial" pitchFamily="34" charset="0"/>
              </a:rPr>
              <a:t>AWARENESS</a:t>
            </a:r>
            <a:r>
              <a:rPr lang="en-US" sz="1400" kern="0" dirty="0">
                <a:solidFill>
                  <a:prstClr val="white"/>
                </a:solidFill>
                <a:latin typeface="Calibri" panose="020F0502020204030204"/>
                <a:cs typeface="Arial" pitchFamily="34" charset="0"/>
              </a:rPr>
              <a:t>:</a:t>
            </a:r>
          </a:p>
          <a:p>
            <a:pPr marL="171450" indent="-171450">
              <a:spcAft>
                <a:spcPts val="600"/>
              </a:spcAft>
              <a:buClr>
                <a:prstClr val="white"/>
              </a:buClr>
              <a:buSzPct val="90000"/>
              <a:buFont typeface="Wingdings" panose="05000000000000000000" pitchFamily="2" charset="2"/>
              <a:buChar char="§"/>
              <a:defRPr/>
            </a:pPr>
            <a:r>
              <a:rPr lang="en-US" sz="1200" kern="0" dirty="0" err="1">
                <a:solidFill>
                  <a:prstClr val="white"/>
                </a:solidFill>
                <a:latin typeface="Calibri" panose="020F0502020204030204"/>
                <a:cs typeface="Arial" pitchFamily="34" charset="0"/>
              </a:rPr>
              <a:t>Realises</a:t>
            </a:r>
            <a:r>
              <a:rPr lang="en-US" sz="1200" kern="0" dirty="0">
                <a:solidFill>
                  <a:prstClr val="white"/>
                </a:solidFill>
                <a:latin typeface="Calibri" panose="020F0502020204030204"/>
                <a:cs typeface="Arial" pitchFamily="34" charset="0"/>
              </a:rPr>
              <a:t> that the initiative is coming and will require changes to </a:t>
            </a:r>
            <a:r>
              <a:rPr lang="en-US" sz="1200" kern="0" dirty="0" err="1">
                <a:solidFill>
                  <a:prstClr val="white"/>
                </a:solidFill>
                <a:latin typeface="Calibri" panose="020F0502020204030204"/>
                <a:cs typeface="Arial" pitchFamily="34" charset="0"/>
              </a:rPr>
              <a:t>organisation</a:t>
            </a:r>
            <a:r>
              <a:rPr lang="en-US" sz="1200" kern="0" dirty="0">
                <a:solidFill>
                  <a:prstClr val="white"/>
                </a:solidFill>
                <a:latin typeface="Calibri" panose="020F0502020204030204"/>
                <a:cs typeface="Arial" pitchFamily="34" charset="0"/>
              </a:rPr>
              <a:t>, process, technology and policy.</a:t>
            </a:r>
          </a:p>
          <a:p>
            <a:pPr marL="171450" indent="-171450">
              <a:spcAft>
                <a:spcPts val="600"/>
              </a:spcAft>
              <a:buClr>
                <a:prstClr val="white"/>
              </a:buClr>
              <a:buSzPct val="90000"/>
              <a:buFont typeface="Wingdings" panose="05000000000000000000" pitchFamily="2" charset="2"/>
              <a:buChar char="§"/>
              <a:defRPr/>
            </a:pPr>
            <a:r>
              <a:rPr lang="en-US" sz="1200" kern="0" dirty="0">
                <a:solidFill>
                  <a:prstClr val="white"/>
                </a:solidFill>
                <a:latin typeface="Calibri" panose="020F0502020204030204"/>
                <a:cs typeface="Arial" pitchFamily="34" charset="0"/>
              </a:rPr>
              <a:t>Can articulate some of the changes associated with the initiative.</a:t>
            </a:r>
          </a:p>
          <a:p>
            <a:pPr marL="171450" indent="-171450">
              <a:spcAft>
                <a:spcPts val="600"/>
              </a:spcAft>
              <a:buClr>
                <a:prstClr val="white"/>
              </a:buClr>
              <a:buSzPct val="90000"/>
              <a:buFont typeface="Wingdings" panose="05000000000000000000" pitchFamily="2" charset="2"/>
              <a:buChar char="§"/>
              <a:defRPr/>
            </a:pPr>
            <a:r>
              <a:rPr lang="en-US" sz="1200" kern="0" dirty="0">
                <a:solidFill>
                  <a:prstClr val="white"/>
                </a:solidFill>
                <a:latin typeface="Calibri" panose="020F0502020204030204"/>
                <a:cs typeface="Arial" pitchFamily="34" charset="0"/>
              </a:rPr>
              <a:t>May voice questions and concerns based on communications.</a:t>
            </a:r>
          </a:p>
        </p:txBody>
      </p:sp>
      <p:sp>
        <p:nvSpPr>
          <p:cNvPr id="31" name="Text Box 18">
            <a:extLst>
              <a:ext uri="{FF2B5EF4-FFF2-40B4-BE49-F238E27FC236}">
                <a16:creationId xmlns:a16="http://schemas.microsoft.com/office/drawing/2014/main" id="{2D860446-65A5-4B17-B915-B65195D9BB63}"/>
              </a:ext>
            </a:extLst>
          </p:cNvPr>
          <p:cNvSpPr txBox="1">
            <a:spLocks noChangeArrowheads="1"/>
          </p:cNvSpPr>
          <p:nvPr/>
        </p:nvSpPr>
        <p:spPr bwMode="auto">
          <a:xfrm>
            <a:off x="6390356" y="2774792"/>
            <a:ext cx="2659637" cy="2333001"/>
          </a:xfrm>
          <a:prstGeom prst="rect">
            <a:avLst/>
          </a:prstGeom>
          <a:solidFill>
            <a:schemeClr val="accent2"/>
          </a:solidFill>
          <a:ln w="9525">
            <a:noFill/>
            <a:prstDash val="dash"/>
            <a:miter lim="800000"/>
            <a:headEnd/>
            <a:tailEnd/>
          </a:ln>
        </p:spPr>
        <p:txBody>
          <a:bodyPr/>
          <a:lstStyle>
            <a:lvl1pPr marL="120650" indent="-12065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spcAft>
                <a:spcPts val="600"/>
              </a:spcAft>
              <a:buClr>
                <a:srgbClr val="6B737B"/>
              </a:buClr>
              <a:defRPr/>
            </a:pPr>
            <a:r>
              <a:rPr lang="en-US" sz="1400" b="1" kern="0" dirty="0">
                <a:solidFill>
                  <a:schemeClr val="bg1"/>
                </a:solidFill>
                <a:latin typeface="Calibri" panose="020F0502020204030204"/>
                <a:cs typeface="Arial" pitchFamily="34" charset="0"/>
              </a:rPr>
              <a:t>ACCEPTANCE:</a:t>
            </a:r>
          </a:p>
          <a:p>
            <a:pPr marL="171450" indent="-171450">
              <a:spcAft>
                <a:spcPts val="600"/>
              </a:spcAft>
              <a:buClr>
                <a:schemeClr val="bg1"/>
              </a:buClr>
              <a:buSzPct val="90000"/>
              <a:buFont typeface="Wingdings" panose="05000000000000000000" pitchFamily="2" charset="2"/>
              <a:buChar char="§"/>
              <a:defRPr/>
            </a:pPr>
            <a:r>
              <a:rPr lang="en-US" sz="1200" kern="0" dirty="0">
                <a:solidFill>
                  <a:schemeClr val="bg1"/>
                </a:solidFill>
                <a:latin typeface="Calibri" panose="020F0502020204030204"/>
                <a:cs typeface="Arial" pitchFamily="34" charset="0"/>
              </a:rPr>
              <a:t>Demonstrates support for the initiative.</a:t>
            </a:r>
          </a:p>
          <a:p>
            <a:pPr marL="171450" indent="-171450">
              <a:spcAft>
                <a:spcPts val="600"/>
              </a:spcAft>
              <a:buClr>
                <a:schemeClr val="bg1"/>
              </a:buClr>
              <a:buSzPct val="90000"/>
              <a:buFont typeface="Wingdings" panose="05000000000000000000" pitchFamily="2" charset="2"/>
              <a:buChar char="§"/>
              <a:defRPr/>
            </a:pPr>
            <a:r>
              <a:rPr lang="en-US" sz="1200" kern="0" dirty="0">
                <a:solidFill>
                  <a:schemeClr val="bg1"/>
                </a:solidFill>
                <a:latin typeface="Calibri" panose="020F0502020204030204"/>
                <a:cs typeface="Arial" pitchFamily="34" charset="0"/>
              </a:rPr>
              <a:t>Actively seeks information about their changing role, new or changing processes, technology and/or policy.</a:t>
            </a:r>
          </a:p>
          <a:p>
            <a:pPr marL="171450" indent="-171450">
              <a:spcAft>
                <a:spcPts val="600"/>
              </a:spcAft>
              <a:buClr>
                <a:schemeClr val="bg1"/>
              </a:buClr>
              <a:buSzPct val="90000"/>
              <a:buFont typeface="Wingdings" panose="05000000000000000000" pitchFamily="2" charset="2"/>
              <a:buChar char="§"/>
              <a:defRPr/>
            </a:pPr>
            <a:r>
              <a:rPr lang="en-US" sz="1200" kern="0" dirty="0">
                <a:solidFill>
                  <a:schemeClr val="bg1"/>
                </a:solidFill>
                <a:latin typeface="Calibri" panose="020F0502020204030204"/>
                <a:cs typeface="Arial" pitchFamily="34" charset="0"/>
              </a:rPr>
              <a:t>Demonstrates willingness to learn how to work with new processes and technology</a:t>
            </a:r>
            <a:r>
              <a:rPr lang="en-US" sz="1000" kern="0" dirty="0">
                <a:solidFill>
                  <a:schemeClr val="bg1"/>
                </a:solidFill>
                <a:latin typeface="Calibri" panose="020F0502020204030204"/>
                <a:cs typeface="Arial" pitchFamily="34" charset="0"/>
              </a:rPr>
              <a:t>.</a:t>
            </a:r>
          </a:p>
        </p:txBody>
      </p:sp>
      <p:sp>
        <p:nvSpPr>
          <p:cNvPr id="32" name="Text Box 19">
            <a:extLst>
              <a:ext uri="{FF2B5EF4-FFF2-40B4-BE49-F238E27FC236}">
                <a16:creationId xmlns:a16="http://schemas.microsoft.com/office/drawing/2014/main" id="{1C10B6E5-CA58-457F-9DE8-ED72421CA313}"/>
              </a:ext>
            </a:extLst>
          </p:cNvPr>
          <p:cNvSpPr txBox="1">
            <a:spLocks noChangeArrowheads="1"/>
          </p:cNvSpPr>
          <p:nvPr/>
        </p:nvSpPr>
        <p:spPr bwMode="auto">
          <a:xfrm>
            <a:off x="9119883" y="2774792"/>
            <a:ext cx="2659637" cy="2333001"/>
          </a:xfrm>
          <a:prstGeom prst="rect">
            <a:avLst/>
          </a:prstGeom>
          <a:solidFill>
            <a:schemeClr val="accent3"/>
          </a:solidFill>
          <a:ln w="9525">
            <a:noFill/>
            <a:prstDash val="dash"/>
            <a:miter lim="800000"/>
            <a:headEnd/>
            <a:tailEnd/>
          </a:ln>
        </p:spPr>
        <p:txBody>
          <a:bodyPr/>
          <a:lstStyle>
            <a:lvl1pPr marL="120650" indent="-12065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spcAft>
                <a:spcPts val="600"/>
              </a:spcAft>
              <a:defRPr/>
            </a:pPr>
            <a:r>
              <a:rPr lang="en-US" sz="1400" b="1" kern="0" dirty="0">
                <a:solidFill>
                  <a:schemeClr val="bg1"/>
                </a:solidFill>
                <a:latin typeface="Calibri" panose="020F0502020204030204"/>
                <a:cs typeface="Arial" pitchFamily="34" charset="0"/>
              </a:rPr>
              <a:t>COMMITMENT</a:t>
            </a:r>
            <a:r>
              <a:rPr lang="en-US" sz="1400" kern="0" dirty="0">
                <a:solidFill>
                  <a:schemeClr val="bg1"/>
                </a:solidFill>
                <a:latin typeface="Calibri" panose="020F0502020204030204"/>
                <a:cs typeface="Arial" pitchFamily="34" charset="0"/>
              </a:rPr>
              <a:t>:</a:t>
            </a:r>
          </a:p>
          <a:p>
            <a:pPr marL="171450" indent="-171450">
              <a:spcAft>
                <a:spcPts val="600"/>
              </a:spcAft>
              <a:buClr>
                <a:schemeClr val="bg1"/>
              </a:buClr>
              <a:buSzPct val="100000"/>
              <a:buFont typeface="Wingdings" panose="05000000000000000000" pitchFamily="2" charset="2"/>
              <a:buChar char="§"/>
              <a:defRPr/>
            </a:pPr>
            <a:r>
              <a:rPr lang="en-US" sz="1200" kern="0" dirty="0">
                <a:solidFill>
                  <a:schemeClr val="bg1"/>
                </a:solidFill>
                <a:latin typeface="Calibri" panose="020F0502020204030204"/>
                <a:cs typeface="Arial" pitchFamily="34" charset="0"/>
              </a:rPr>
              <a:t>Adopts new role, processes and technology into day-to-day work.</a:t>
            </a:r>
          </a:p>
          <a:p>
            <a:pPr marL="171450" indent="-171450">
              <a:spcAft>
                <a:spcPts val="600"/>
              </a:spcAft>
              <a:buClr>
                <a:schemeClr val="bg1"/>
              </a:buClr>
              <a:buSzPct val="100000"/>
              <a:buFont typeface="Wingdings" panose="05000000000000000000" pitchFamily="2" charset="2"/>
              <a:buChar char="§"/>
              <a:defRPr/>
            </a:pPr>
            <a:r>
              <a:rPr lang="en-US" sz="1200" kern="0" dirty="0">
                <a:solidFill>
                  <a:schemeClr val="bg1"/>
                </a:solidFill>
                <a:latin typeface="Calibri" panose="020F0502020204030204"/>
                <a:cs typeface="Arial" pitchFamily="34" charset="0"/>
              </a:rPr>
              <a:t>Champions new ways of working.</a:t>
            </a:r>
          </a:p>
          <a:p>
            <a:pPr marL="171450" indent="-171450">
              <a:spcAft>
                <a:spcPts val="600"/>
              </a:spcAft>
              <a:buClr>
                <a:schemeClr val="bg1"/>
              </a:buClr>
              <a:buSzPct val="100000"/>
              <a:buFont typeface="Wingdings" panose="05000000000000000000" pitchFamily="2" charset="2"/>
              <a:buChar char="§"/>
              <a:defRPr/>
            </a:pPr>
            <a:r>
              <a:rPr lang="en-US" sz="1200" kern="0" dirty="0">
                <a:solidFill>
                  <a:schemeClr val="bg1"/>
                </a:solidFill>
                <a:latin typeface="Calibri" panose="020F0502020204030204"/>
                <a:cs typeface="Arial" pitchFamily="34" charset="0"/>
              </a:rPr>
              <a:t>Acts as coach to others to ensure widespread commitment and adoption.</a:t>
            </a:r>
          </a:p>
        </p:txBody>
      </p:sp>
      <p:sp>
        <p:nvSpPr>
          <p:cNvPr id="33" name="Text Box 30">
            <a:extLst>
              <a:ext uri="{FF2B5EF4-FFF2-40B4-BE49-F238E27FC236}">
                <a16:creationId xmlns:a16="http://schemas.microsoft.com/office/drawing/2014/main" id="{EF0BA5D0-9757-45BF-A6C6-91E924F66B52}"/>
              </a:ext>
            </a:extLst>
          </p:cNvPr>
          <p:cNvSpPr txBox="1">
            <a:spLocks noChangeArrowheads="1"/>
          </p:cNvSpPr>
          <p:nvPr/>
        </p:nvSpPr>
        <p:spPr bwMode="auto">
          <a:xfrm>
            <a:off x="2484232" y="2276872"/>
            <a:ext cx="166750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sz="1400" b="1" dirty="0">
                <a:solidFill>
                  <a:srgbClr val="000000"/>
                </a:solidFill>
                <a:latin typeface="Calibri" panose="020F0502020204030204"/>
                <a:cs typeface="Arial" pitchFamily="34" charset="0"/>
              </a:rPr>
              <a:t>RESISTANCE PHASE</a:t>
            </a:r>
          </a:p>
        </p:txBody>
      </p:sp>
      <p:sp>
        <p:nvSpPr>
          <p:cNvPr id="34" name="Left Bracket 33">
            <a:extLst>
              <a:ext uri="{FF2B5EF4-FFF2-40B4-BE49-F238E27FC236}">
                <a16:creationId xmlns:a16="http://schemas.microsoft.com/office/drawing/2014/main" id="{E734A770-82E3-4256-85A2-448ED5923BF4}"/>
              </a:ext>
            </a:extLst>
          </p:cNvPr>
          <p:cNvSpPr/>
          <p:nvPr/>
        </p:nvSpPr>
        <p:spPr>
          <a:xfrm rot="5400000">
            <a:off x="3300629" y="1131548"/>
            <a:ext cx="190142" cy="3096344"/>
          </a:xfrm>
          <a:prstGeom prst="leftBracket">
            <a:avLst/>
          </a:prstGeom>
          <a:noFill/>
          <a:ln w="10000" cap="flat" cmpd="sng" algn="ctr">
            <a:solidFill>
              <a:srgbClr val="000000"/>
            </a:solidFill>
            <a:prstDash val="solid"/>
          </a:ln>
          <a:effectLst/>
        </p:spPr>
        <p:txBody>
          <a:bodyPr rtlCol="0" anchor="ctr"/>
          <a:lstStyle/>
          <a:p>
            <a:pPr marL="171450" marR="0" lvl="0" indent="-171450" algn="ctr"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000" b="0" i="0" u="none" strike="noStrike" kern="0" cap="none" spc="0" normalizeH="0" baseline="0" noProof="0">
              <a:ln>
                <a:noFill/>
              </a:ln>
              <a:solidFill>
                <a:srgbClr val="000000"/>
              </a:solidFill>
              <a:effectLst/>
              <a:uLnTx/>
              <a:uFillTx/>
            </a:endParaRPr>
          </a:p>
        </p:txBody>
      </p:sp>
      <p:sp>
        <p:nvSpPr>
          <p:cNvPr id="35" name="Text Box 17">
            <a:extLst>
              <a:ext uri="{FF2B5EF4-FFF2-40B4-BE49-F238E27FC236}">
                <a16:creationId xmlns:a16="http://schemas.microsoft.com/office/drawing/2014/main" id="{23E14094-F325-474C-BDC9-A44ACB4749FD}"/>
              </a:ext>
            </a:extLst>
          </p:cNvPr>
          <p:cNvSpPr txBox="1">
            <a:spLocks noChangeArrowheads="1"/>
          </p:cNvSpPr>
          <p:nvPr/>
        </p:nvSpPr>
        <p:spPr bwMode="auto">
          <a:xfrm>
            <a:off x="3387876" y="2774792"/>
            <a:ext cx="2659637" cy="2333001"/>
          </a:xfrm>
          <a:prstGeom prst="rect">
            <a:avLst/>
          </a:prstGeom>
          <a:solidFill>
            <a:schemeClr val="accent1"/>
          </a:solidFill>
          <a:ln w="9525">
            <a:noFill/>
            <a:prstDash val="dash"/>
            <a:miter lim="800000"/>
            <a:headEnd/>
            <a:tailEnd/>
          </a:ln>
        </p:spPr>
        <p:txBody>
          <a:bodyPr/>
          <a:lstStyle>
            <a:lvl1pPr marL="120650" indent="-12065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spcAft>
                <a:spcPts val="600"/>
              </a:spcAft>
              <a:defRPr/>
            </a:pPr>
            <a:r>
              <a:rPr lang="en-US" sz="1400" b="1" kern="0" dirty="0">
                <a:solidFill>
                  <a:prstClr val="white"/>
                </a:solidFill>
                <a:latin typeface="Calibri" panose="020F0502020204030204"/>
                <a:cs typeface="Arial" pitchFamily="34" charset="0"/>
              </a:rPr>
              <a:t>UNDERSTANDING:</a:t>
            </a:r>
            <a:endParaRPr lang="en-US" sz="1400" kern="0" dirty="0">
              <a:solidFill>
                <a:prstClr val="white"/>
              </a:solidFill>
              <a:latin typeface="Calibri" panose="020F0502020204030204"/>
              <a:cs typeface="Arial" pitchFamily="34" charset="0"/>
            </a:endParaRPr>
          </a:p>
          <a:p>
            <a:pPr marL="171450" indent="-171450">
              <a:spcAft>
                <a:spcPts val="600"/>
              </a:spcAft>
              <a:buClr>
                <a:prstClr val="white"/>
              </a:buClr>
              <a:buSzPct val="90000"/>
              <a:buFont typeface="Wingdings" panose="05000000000000000000" pitchFamily="2" charset="2"/>
              <a:buChar char="§"/>
              <a:defRPr/>
            </a:pPr>
            <a:r>
              <a:rPr lang="en-US" sz="1200" kern="0" dirty="0">
                <a:solidFill>
                  <a:prstClr val="white"/>
                </a:solidFill>
                <a:latin typeface="Calibri" panose="020F0502020204030204"/>
                <a:cs typeface="Arial" pitchFamily="34" charset="0"/>
              </a:rPr>
              <a:t>Begins to </a:t>
            </a:r>
            <a:r>
              <a:rPr lang="en-US" sz="1200" kern="0" dirty="0" err="1">
                <a:solidFill>
                  <a:prstClr val="white"/>
                </a:solidFill>
                <a:latin typeface="Calibri" panose="020F0502020204030204"/>
                <a:cs typeface="Arial" pitchFamily="34" charset="0"/>
              </a:rPr>
              <a:t>recognise</a:t>
            </a:r>
            <a:r>
              <a:rPr lang="en-US" sz="1200" kern="0" dirty="0">
                <a:solidFill>
                  <a:prstClr val="white"/>
                </a:solidFill>
                <a:latin typeface="Calibri" panose="020F0502020204030204"/>
                <a:cs typeface="Arial" pitchFamily="34" charset="0"/>
              </a:rPr>
              <a:t> and understand why the initiative is necessary.</a:t>
            </a:r>
          </a:p>
          <a:p>
            <a:pPr marL="171450" indent="-171450">
              <a:spcAft>
                <a:spcPts val="600"/>
              </a:spcAft>
              <a:buClr>
                <a:prstClr val="white"/>
              </a:buClr>
              <a:buSzPct val="90000"/>
              <a:buFont typeface="Wingdings" panose="05000000000000000000" pitchFamily="2" charset="2"/>
              <a:buChar char="§"/>
              <a:defRPr/>
            </a:pPr>
            <a:r>
              <a:rPr lang="en-US" sz="1200" kern="0" dirty="0">
                <a:solidFill>
                  <a:prstClr val="white"/>
                </a:solidFill>
                <a:latin typeface="Calibri" panose="020F0502020204030204"/>
                <a:cs typeface="Arial" pitchFamily="34" charset="0"/>
              </a:rPr>
              <a:t>Can articulate the differences between the current state and the future state.</a:t>
            </a:r>
          </a:p>
          <a:p>
            <a:pPr marL="171450" indent="-171450">
              <a:spcAft>
                <a:spcPts val="600"/>
              </a:spcAft>
              <a:buClr>
                <a:prstClr val="white"/>
              </a:buClr>
              <a:buSzPct val="90000"/>
              <a:buFont typeface="Wingdings" panose="05000000000000000000" pitchFamily="2" charset="2"/>
              <a:buChar char="§"/>
              <a:defRPr/>
            </a:pPr>
            <a:r>
              <a:rPr lang="en-US" sz="1200" kern="0" dirty="0">
                <a:solidFill>
                  <a:prstClr val="white"/>
                </a:solidFill>
                <a:latin typeface="Calibri" panose="020F0502020204030204"/>
                <a:cs typeface="Arial" pitchFamily="34" charset="0"/>
              </a:rPr>
              <a:t>Asks questions to clarify concepts and shows willingness to “explore” the new ways of working in practice.</a:t>
            </a:r>
            <a:endParaRPr lang="en-US" sz="1000" kern="0" dirty="0">
              <a:solidFill>
                <a:prstClr val="white"/>
              </a:solidFill>
              <a:latin typeface="Calibri" panose="020F0502020204030204"/>
              <a:cs typeface="Arial" pitchFamily="34" charset="0"/>
            </a:endParaRPr>
          </a:p>
        </p:txBody>
      </p:sp>
    </p:spTree>
    <p:extLst>
      <p:ext uri="{BB962C8B-B14F-4D97-AF65-F5344CB8AC3E}">
        <p14:creationId xmlns:p14="http://schemas.microsoft.com/office/powerpoint/2010/main" val="1225779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Change network materials user guide</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E5FEACB-7738-4EAC-A6FA-E8172253800A}"/>
              </a:ext>
            </a:extLst>
          </p:cNvPr>
          <p:cNvSpPr txBox="1"/>
          <p:nvPr/>
        </p:nvSpPr>
        <p:spPr>
          <a:xfrm>
            <a:off x="9528648" y="654683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graphicFrame>
        <p:nvGraphicFramePr>
          <p:cNvPr id="11" name="Diagram 10">
            <a:extLst>
              <a:ext uri="{FF2B5EF4-FFF2-40B4-BE49-F238E27FC236}">
                <a16:creationId xmlns:a16="http://schemas.microsoft.com/office/drawing/2014/main" id="{F744CBBB-519B-410E-81BD-8170E420AF3D}"/>
              </a:ext>
            </a:extLst>
          </p:cNvPr>
          <p:cNvGraphicFramePr/>
          <p:nvPr>
            <p:extLst>
              <p:ext uri="{D42A27DB-BD31-4B8C-83A1-F6EECF244321}">
                <p14:modId xmlns:p14="http://schemas.microsoft.com/office/powerpoint/2010/main" val="553334869"/>
              </p:ext>
            </p:extLst>
          </p:nvPr>
        </p:nvGraphicFramePr>
        <p:xfrm>
          <a:off x="6744072" y="1821113"/>
          <a:ext cx="5328592" cy="47762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2" name="Group 11">
            <a:extLst>
              <a:ext uri="{FF2B5EF4-FFF2-40B4-BE49-F238E27FC236}">
                <a16:creationId xmlns:a16="http://schemas.microsoft.com/office/drawing/2014/main" id="{3D0272FD-FEE9-4967-96FE-71A822196560}"/>
              </a:ext>
            </a:extLst>
          </p:cNvPr>
          <p:cNvGrpSpPr/>
          <p:nvPr/>
        </p:nvGrpSpPr>
        <p:grpSpPr>
          <a:xfrm>
            <a:off x="6178133" y="1405780"/>
            <a:ext cx="1084503" cy="439043"/>
            <a:chOff x="5835636" y="1127695"/>
            <a:chExt cx="1084785" cy="439157"/>
          </a:xfrm>
        </p:grpSpPr>
        <p:sp>
          <p:nvSpPr>
            <p:cNvPr id="13" name="TextBox 12">
              <a:extLst>
                <a:ext uri="{FF2B5EF4-FFF2-40B4-BE49-F238E27FC236}">
                  <a16:creationId xmlns:a16="http://schemas.microsoft.com/office/drawing/2014/main" id="{1D44EAFC-BDFD-4228-AEFA-452B767DE53B}"/>
                </a:ext>
              </a:extLst>
            </p:cNvPr>
            <p:cNvSpPr txBox="1"/>
            <p:nvPr/>
          </p:nvSpPr>
          <p:spPr>
            <a:xfrm>
              <a:off x="5835636" y="1206719"/>
              <a:ext cx="923124" cy="3078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rgbClr val="843593"/>
                  </a:solidFill>
                  <a:effectLst/>
                  <a:uLnTx/>
                  <a:uFillTx/>
                </a:rPr>
                <a:t>Step </a:t>
              </a:r>
            </a:p>
          </p:txBody>
        </p:sp>
        <p:sp>
          <p:nvSpPr>
            <p:cNvPr id="14" name="Oval 13">
              <a:extLst>
                <a:ext uri="{FF2B5EF4-FFF2-40B4-BE49-F238E27FC236}">
                  <a16:creationId xmlns:a16="http://schemas.microsoft.com/office/drawing/2014/main" id="{A842B1D8-F9DA-4998-85AB-11B1B4E04AC7}"/>
                </a:ext>
              </a:extLst>
            </p:cNvPr>
            <p:cNvSpPr/>
            <p:nvPr/>
          </p:nvSpPr>
          <p:spPr>
            <a:xfrm>
              <a:off x="6481264" y="1127695"/>
              <a:ext cx="439157" cy="439157"/>
            </a:xfrm>
            <a:prstGeom prst="ellipse">
              <a:avLst/>
            </a:prstGeom>
            <a:solidFill>
              <a:srgbClr val="6B737B">
                <a:lumMod val="20000"/>
                <a:lumOff val="80000"/>
              </a:srgbClr>
            </a:solidFill>
            <a:ln w="25400" cap="flat" cmpd="sng" algn="ctr">
              <a:solidFill>
                <a:schemeClr val="tx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2"/>
                  </a:solidFill>
                  <a:effectLst/>
                  <a:uLnTx/>
                  <a:uFillTx/>
                </a:rPr>
                <a:t>1</a:t>
              </a:r>
            </a:p>
          </p:txBody>
        </p:sp>
      </p:grpSp>
      <p:grpSp>
        <p:nvGrpSpPr>
          <p:cNvPr id="15" name="Group 14">
            <a:extLst>
              <a:ext uri="{FF2B5EF4-FFF2-40B4-BE49-F238E27FC236}">
                <a16:creationId xmlns:a16="http://schemas.microsoft.com/office/drawing/2014/main" id="{B619A207-A2BC-43B7-9020-B4ECE4059740}"/>
              </a:ext>
            </a:extLst>
          </p:cNvPr>
          <p:cNvGrpSpPr/>
          <p:nvPr/>
        </p:nvGrpSpPr>
        <p:grpSpPr>
          <a:xfrm>
            <a:off x="7853209" y="1405780"/>
            <a:ext cx="1123111" cy="439043"/>
            <a:chOff x="8644704" y="963158"/>
            <a:chExt cx="1123698" cy="439271"/>
          </a:xfrm>
        </p:grpSpPr>
        <p:sp>
          <p:nvSpPr>
            <p:cNvPr id="16" name="TextBox 15">
              <a:extLst>
                <a:ext uri="{FF2B5EF4-FFF2-40B4-BE49-F238E27FC236}">
                  <a16:creationId xmlns:a16="http://schemas.microsoft.com/office/drawing/2014/main" id="{B4BFDED9-3A2D-4575-B313-1ABDFED4928D}"/>
                </a:ext>
              </a:extLst>
            </p:cNvPr>
            <p:cNvSpPr txBox="1"/>
            <p:nvPr/>
          </p:nvSpPr>
          <p:spPr>
            <a:xfrm>
              <a:off x="8644704" y="1033465"/>
              <a:ext cx="923365" cy="30793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rgbClr val="843593"/>
                  </a:solidFill>
                  <a:effectLst/>
                  <a:uLnTx/>
                  <a:uFillTx/>
                </a:rPr>
                <a:t>Step </a:t>
              </a:r>
            </a:p>
          </p:txBody>
        </p:sp>
        <p:sp>
          <p:nvSpPr>
            <p:cNvPr id="17" name="Oval 16">
              <a:extLst>
                <a:ext uri="{FF2B5EF4-FFF2-40B4-BE49-F238E27FC236}">
                  <a16:creationId xmlns:a16="http://schemas.microsoft.com/office/drawing/2014/main" id="{D89B2E8A-5C5B-40E5-BB82-1942C6422737}"/>
                </a:ext>
              </a:extLst>
            </p:cNvPr>
            <p:cNvSpPr/>
            <p:nvPr/>
          </p:nvSpPr>
          <p:spPr>
            <a:xfrm>
              <a:off x="9329131" y="963158"/>
              <a:ext cx="439271" cy="439271"/>
            </a:xfrm>
            <a:prstGeom prst="ellipse">
              <a:avLst/>
            </a:prstGeom>
            <a:solidFill>
              <a:srgbClr val="DADDE0"/>
            </a:solidFill>
            <a:ln w="25400" cap="flat" cmpd="sng" algn="ctr">
              <a:solidFill>
                <a:schemeClr val="tx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2"/>
                  </a:solidFill>
                  <a:effectLst/>
                  <a:uLnTx/>
                  <a:uFillTx/>
                </a:rPr>
                <a:t>2</a:t>
              </a:r>
            </a:p>
          </p:txBody>
        </p:sp>
      </p:grpSp>
      <p:grpSp>
        <p:nvGrpSpPr>
          <p:cNvPr id="18" name="Group 17">
            <a:extLst>
              <a:ext uri="{FF2B5EF4-FFF2-40B4-BE49-F238E27FC236}">
                <a16:creationId xmlns:a16="http://schemas.microsoft.com/office/drawing/2014/main" id="{A89D71E8-1876-4554-8141-C6CF0ED58466}"/>
              </a:ext>
            </a:extLst>
          </p:cNvPr>
          <p:cNvGrpSpPr/>
          <p:nvPr/>
        </p:nvGrpSpPr>
        <p:grpSpPr>
          <a:xfrm>
            <a:off x="9696400" y="1405780"/>
            <a:ext cx="1123119" cy="439043"/>
            <a:chOff x="8644697" y="963158"/>
            <a:chExt cx="1123705" cy="439271"/>
          </a:xfrm>
        </p:grpSpPr>
        <p:sp>
          <p:nvSpPr>
            <p:cNvPr id="19" name="TextBox 18">
              <a:extLst>
                <a:ext uri="{FF2B5EF4-FFF2-40B4-BE49-F238E27FC236}">
                  <a16:creationId xmlns:a16="http://schemas.microsoft.com/office/drawing/2014/main" id="{A701C22B-C8EC-4B9E-8605-8EBDD07FED0E}"/>
                </a:ext>
              </a:extLst>
            </p:cNvPr>
            <p:cNvSpPr txBox="1"/>
            <p:nvPr/>
          </p:nvSpPr>
          <p:spPr>
            <a:xfrm>
              <a:off x="8644697" y="1022448"/>
              <a:ext cx="923364" cy="307937"/>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rgbClr val="843593"/>
                  </a:solidFill>
                  <a:effectLst/>
                  <a:uLnTx/>
                  <a:uFillTx/>
                </a:rPr>
                <a:t>Step </a:t>
              </a:r>
            </a:p>
          </p:txBody>
        </p:sp>
        <p:sp>
          <p:nvSpPr>
            <p:cNvPr id="20" name="Oval 19">
              <a:extLst>
                <a:ext uri="{FF2B5EF4-FFF2-40B4-BE49-F238E27FC236}">
                  <a16:creationId xmlns:a16="http://schemas.microsoft.com/office/drawing/2014/main" id="{175CACC6-CDDF-4C7E-BEB2-5C798AFB180D}"/>
                </a:ext>
              </a:extLst>
            </p:cNvPr>
            <p:cNvSpPr/>
            <p:nvPr/>
          </p:nvSpPr>
          <p:spPr>
            <a:xfrm>
              <a:off x="9329131" y="963158"/>
              <a:ext cx="439271" cy="439271"/>
            </a:xfrm>
            <a:prstGeom prst="ellipse">
              <a:avLst/>
            </a:prstGeom>
            <a:solidFill>
              <a:srgbClr val="DADDE0"/>
            </a:solidFill>
            <a:ln w="25400" cap="flat" cmpd="sng" algn="ctr">
              <a:solidFill>
                <a:schemeClr val="tx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2"/>
                  </a:solidFill>
                  <a:effectLst/>
                  <a:uLnTx/>
                  <a:uFillTx/>
                </a:rPr>
                <a:t>3</a:t>
              </a:r>
            </a:p>
          </p:txBody>
        </p:sp>
      </p:grpSp>
      <p:grpSp>
        <p:nvGrpSpPr>
          <p:cNvPr id="3" name="Group 2">
            <a:extLst>
              <a:ext uri="{FF2B5EF4-FFF2-40B4-BE49-F238E27FC236}">
                <a16:creationId xmlns:a16="http://schemas.microsoft.com/office/drawing/2014/main" id="{CD088609-19BB-45AE-AE5B-FDC67A033975}"/>
              </a:ext>
            </a:extLst>
          </p:cNvPr>
          <p:cNvGrpSpPr/>
          <p:nvPr/>
        </p:nvGrpSpPr>
        <p:grpSpPr>
          <a:xfrm>
            <a:off x="191344" y="2335252"/>
            <a:ext cx="6524052" cy="3830052"/>
            <a:chOff x="648584" y="2200065"/>
            <a:chExt cx="6524052" cy="3830052"/>
          </a:xfrm>
        </p:grpSpPr>
        <p:sp>
          <p:nvSpPr>
            <p:cNvPr id="23" name="Freeform: Shape 22">
              <a:extLst>
                <a:ext uri="{FF2B5EF4-FFF2-40B4-BE49-F238E27FC236}">
                  <a16:creationId xmlns:a16="http://schemas.microsoft.com/office/drawing/2014/main" id="{5ACBEAEA-5734-4833-8B83-F6A340A0C40E}"/>
                </a:ext>
              </a:extLst>
            </p:cNvPr>
            <p:cNvSpPr/>
            <p:nvPr/>
          </p:nvSpPr>
          <p:spPr>
            <a:xfrm>
              <a:off x="648584" y="2200065"/>
              <a:ext cx="2059487" cy="578164"/>
            </a:xfrm>
            <a:custGeom>
              <a:avLst/>
              <a:gdLst>
                <a:gd name="connsiteX0" fmla="*/ 0 w 1445410"/>
                <a:gd name="connsiteY0" fmla="*/ 0 h 578164"/>
                <a:gd name="connsiteX1" fmla="*/ 1445410 w 1445410"/>
                <a:gd name="connsiteY1" fmla="*/ 0 h 578164"/>
                <a:gd name="connsiteX2" fmla="*/ 1445410 w 1445410"/>
                <a:gd name="connsiteY2" fmla="*/ 578164 h 578164"/>
                <a:gd name="connsiteX3" fmla="*/ 0 w 1445410"/>
                <a:gd name="connsiteY3" fmla="*/ 578164 h 578164"/>
                <a:gd name="connsiteX4" fmla="*/ 0 w 1445410"/>
                <a:gd name="connsiteY4" fmla="*/ 0 h 57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5410" h="578164">
                  <a:moveTo>
                    <a:pt x="0" y="0"/>
                  </a:moveTo>
                  <a:lnTo>
                    <a:pt x="1445410" y="0"/>
                  </a:lnTo>
                  <a:lnTo>
                    <a:pt x="1445410" y="578164"/>
                  </a:lnTo>
                  <a:lnTo>
                    <a:pt x="0" y="578164"/>
                  </a:lnTo>
                  <a:lnTo>
                    <a:pt x="0" y="0"/>
                  </a:lnTo>
                  <a:close/>
                </a:path>
              </a:pathLst>
            </a:custGeom>
            <a:noFill/>
            <a:ln w="19050" cap="flat" cmpd="sng" algn="ctr">
              <a:solidFill>
                <a:schemeClr val="tx2"/>
              </a:solidFill>
              <a:prstDash val="solid"/>
              <a:miter lim="800000"/>
            </a:ln>
            <a:effectLst/>
          </p:spPr>
          <p:txBody>
            <a:bodyPr spcFirstLastPara="0" vert="horz" wrap="square" lIns="78232" tIns="44704" rIns="78232" bIns="44704" numCol="1" spcCol="1270" anchor="ctr" anchorCtr="0">
              <a:noAutofit/>
            </a:bodyPr>
            <a:lstStyle/>
            <a:p>
              <a:pPr marL="0" marR="0" lvl="0" indent="0" algn="ctr" defTabSz="466725"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srgbClr val="002060"/>
                  </a:solidFill>
                  <a:effectLst/>
                  <a:uLnTx/>
                  <a:uFillTx/>
                  <a:ea typeface="+mn-ea"/>
                  <a:cs typeface="+mn-cs"/>
                </a:rPr>
                <a:t>Cascade communications and engage the organisation</a:t>
              </a:r>
            </a:p>
          </p:txBody>
        </p:sp>
        <p:sp>
          <p:nvSpPr>
            <p:cNvPr id="24" name="Freeform: Shape 23">
              <a:extLst>
                <a:ext uri="{FF2B5EF4-FFF2-40B4-BE49-F238E27FC236}">
                  <a16:creationId xmlns:a16="http://schemas.microsoft.com/office/drawing/2014/main" id="{C353FB32-0C4D-4ECB-B592-C8FEC14C23CF}"/>
                </a:ext>
              </a:extLst>
            </p:cNvPr>
            <p:cNvSpPr/>
            <p:nvPr/>
          </p:nvSpPr>
          <p:spPr>
            <a:xfrm>
              <a:off x="648584" y="2829706"/>
              <a:ext cx="2065289" cy="3200411"/>
            </a:xfrm>
            <a:custGeom>
              <a:avLst/>
              <a:gdLst>
                <a:gd name="connsiteX0" fmla="*/ 0 w 1445410"/>
                <a:gd name="connsiteY0" fmla="*/ 0 h 3200411"/>
                <a:gd name="connsiteX1" fmla="*/ 1445410 w 1445410"/>
                <a:gd name="connsiteY1" fmla="*/ 0 h 3200411"/>
                <a:gd name="connsiteX2" fmla="*/ 1445410 w 1445410"/>
                <a:gd name="connsiteY2" fmla="*/ 3200411 h 3200411"/>
                <a:gd name="connsiteX3" fmla="*/ 0 w 1445410"/>
                <a:gd name="connsiteY3" fmla="*/ 3200411 h 3200411"/>
                <a:gd name="connsiteX4" fmla="*/ 0 w 1445410"/>
                <a:gd name="connsiteY4" fmla="*/ 0 h 3200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5410" h="3200411">
                  <a:moveTo>
                    <a:pt x="0" y="0"/>
                  </a:moveTo>
                  <a:lnTo>
                    <a:pt x="1445410" y="0"/>
                  </a:lnTo>
                  <a:lnTo>
                    <a:pt x="1445410" y="3200411"/>
                  </a:lnTo>
                  <a:lnTo>
                    <a:pt x="0" y="3200411"/>
                  </a:lnTo>
                  <a:lnTo>
                    <a:pt x="0" y="0"/>
                  </a:lnTo>
                  <a:close/>
                </a:path>
              </a:pathLst>
            </a:custGeom>
            <a:noFill/>
            <a:ln w="19050" cap="flat" cmpd="sng" algn="ctr">
              <a:solidFill>
                <a:schemeClr val="tx2"/>
              </a:solidFill>
              <a:prstDash val="solid"/>
              <a:miter lim="800000"/>
            </a:ln>
            <a:effectLst/>
          </p:spPr>
          <p:txBody>
            <a:bodyPr spcFirstLastPara="0" vert="horz" wrap="square" lIns="91440" tIns="91440" rIns="91440" bIns="91440" numCol="1" spcCol="1270" anchor="t" anchorCtr="0">
              <a:noAutofit/>
            </a:bodyPr>
            <a:lstStyle/>
            <a:p>
              <a:pPr marL="231775" marR="0" lvl="1" indent="-231775" defTabSz="444500" eaLnBrk="1" fontAlgn="auto" latinLnBrk="0" hangingPunct="1">
                <a:spcBef>
                  <a:spcPct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effectLst/>
                  <a:uLnTx/>
                  <a:uFillTx/>
                  <a:ea typeface="+mn-ea"/>
                  <a:cs typeface="Arial" pitchFamily="34" charset="0"/>
                </a:rPr>
                <a:t>Drive awareness among stakeholders and maximise user adoption at Go-Live</a:t>
              </a:r>
            </a:p>
            <a:p>
              <a:pPr marL="231775" marR="0" lvl="1" indent="-231775" defTabSz="444500" eaLnBrk="1" fontAlgn="auto" latinLnBrk="0" hangingPunct="1">
                <a:spcBef>
                  <a:spcPct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effectLst/>
                  <a:uLnTx/>
                  <a:uFillTx/>
                  <a:ea typeface="+mn-ea"/>
                  <a:cs typeface="Arial" pitchFamily="34" charset="0"/>
                </a:rPr>
                <a:t>Identify and mitigate organisational change risks to the initiative</a:t>
              </a:r>
            </a:p>
            <a:p>
              <a:pPr marL="231775" marR="0" lvl="1" indent="-231775" defTabSz="444500" eaLnBrk="1" fontAlgn="auto" latinLnBrk="0" hangingPunct="1">
                <a:spcBef>
                  <a:spcPct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effectLst/>
                  <a:uLnTx/>
                  <a:uFillTx/>
                  <a:ea typeface="+mn-ea"/>
                  <a:cs typeface="Arial" pitchFamily="34" charset="0"/>
                </a:rPr>
                <a:t>Realise expected business value and program benefits in line with business strategy.</a:t>
              </a:r>
            </a:p>
          </p:txBody>
        </p:sp>
        <p:sp>
          <p:nvSpPr>
            <p:cNvPr id="25" name="Freeform: Shape 24">
              <a:extLst>
                <a:ext uri="{FF2B5EF4-FFF2-40B4-BE49-F238E27FC236}">
                  <a16:creationId xmlns:a16="http://schemas.microsoft.com/office/drawing/2014/main" id="{51F17DE7-6987-4871-96BE-D579A80991A6}"/>
                </a:ext>
              </a:extLst>
            </p:cNvPr>
            <p:cNvSpPr/>
            <p:nvPr/>
          </p:nvSpPr>
          <p:spPr>
            <a:xfrm>
              <a:off x="2879090" y="2200065"/>
              <a:ext cx="2069733" cy="578164"/>
            </a:xfrm>
            <a:custGeom>
              <a:avLst/>
              <a:gdLst>
                <a:gd name="connsiteX0" fmla="*/ 0 w 1445410"/>
                <a:gd name="connsiteY0" fmla="*/ 0 h 578164"/>
                <a:gd name="connsiteX1" fmla="*/ 1445410 w 1445410"/>
                <a:gd name="connsiteY1" fmla="*/ 0 h 578164"/>
                <a:gd name="connsiteX2" fmla="*/ 1445410 w 1445410"/>
                <a:gd name="connsiteY2" fmla="*/ 578164 h 578164"/>
                <a:gd name="connsiteX3" fmla="*/ 0 w 1445410"/>
                <a:gd name="connsiteY3" fmla="*/ 578164 h 578164"/>
                <a:gd name="connsiteX4" fmla="*/ 0 w 1445410"/>
                <a:gd name="connsiteY4" fmla="*/ 0 h 57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5410" h="578164">
                  <a:moveTo>
                    <a:pt x="0" y="0"/>
                  </a:moveTo>
                  <a:lnTo>
                    <a:pt x="1445410" y="0"/>
                  </a:lnTo>
                  <a:lnTo>
                    <a:pt x="1445410" y="578164"/>
                  </a:lnTo>
                  <a:lnTo>
                    <a:pt x="0" y="578164"/>
                  </a:lnTo>
                  <a:lnTo>
                    <a:pt x="0" y="0"/>
                  </a:lnTo>
                  <a:close/>
                </a:path>
              </a:pathLst>
            </a:custGeom>
            <a:noFill/>
            <a:ln w="19050" cap="flat" cmpd="sng" algn="ctr">
              <a:solidFill>
                <a:schemeClr val="tx2"/>
              </a:solidFill>
              <a:prstDash val="solid"/>
              <a:miter lim="800000"/>
            </a:ln>
            <a:effectLst/>
          </p:spPr>
          <p:txBody>
            <a:bodyPr spcFirstLastPara="0" vert="horz" wrap="square" lIns="78232" tIns="44704" rIns="78232" bIns="44704" numCol="1" spcCol="1270" anchor="ctr" anchorCtr="0">
              <a:noAutofit/>
            </a:bodyPr>
            <a:lstStyle/>
            <a:p>
              <a:pPr marL="0" marR="0" lvl="0" indent="0" algn="ctr" defTabSz="466725"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srgbClr val="002060"/>
                  </a:solidFill>
                  <a:effectLst/>
                  <a:uLnTx/>
                  <a:uFillTx/>
                  <a:ea typeface="+mn-ea"/>
                  <a:cs typeface="+mn-cs"/>
                </a:rPr>
                <a:t>The Change Agent </a:t>
              </a:r>
              <a:r>
                <a:rPr lang="en-US" sz="1200" b="1" kern="0" dirty="0">
                  <a:solidFill>
                    <a:srgbClr val="002060"/>
                  </a:solidFill>
                </a:rPr>
                <a:t>e</a:t>
              </a:r>
              <a:r>
                <a:rPr kumimoji="0" lang="en-US" sz="1200" b="1" i="0" u="none" strike="noStrike" kern="0" cap="none" spc="0" normalizeH="0" baseline="0" noProof="0" dirty="0">
                  <a:ln>
                    <a:noFill/>
                  </a:ln>
                  <a:solidFill>
                    <a:srgbClr val="002060"/>
                  </a:solidFill>
                  <a:effectLst/>
                  <a:uLnTx/>
                  <a:uFillTx/>
                  <a:ea typeface="+mn-ea"/>
                  <a:cs typeface="+mn-cs"/>
                </a:rPr>
                <a:t>ngagement </a:t>
              </a:r>
              <a:r>
                <a:rPr lang="en-US" sz="1200" b="1" kern="0" dirty="0">
                  <a:solidFill>
                    <a:srgbClr val="002060"/>
                  </a:solidFill>
                </a:rPr>
                <a:t>m</a:t>
              </a:r>
              <a:r>
                <a:rPr kumimoji="0" lang="en-US" sz="1200" b="1" i="0" u="none" strike="noStrike" kern="0" cap="none" spc="0" normalizeH="0" baseline="0" noProof="0" dirty="0" err="1">
                  <a:ln>
                    <a:noFill/>
                  </a:ln>
                  <a:solidFill>
                    <a:srgbClr val="002060"/>
                  </a:solidFill>
                  <a:effectLst/>
                  <a:uLnTx/>
                  <a:uFillTx/>
                  <a:ea typeface="+mn-ea"/>
                  <a:cs typeface="+mn-cs"/>
                </a:rPr>
                <a:t>odel</a:t>
              </a:r>
              <a:r>
                <a:rPr kumimoji="0" lang="en-US" sz="1200" b="1" i="0" u="none" strike="noStrike" kern="0" cap="none" spc="0" normalizeH="0" baseline="0" noProof="0" dirty="0">
                  <a:ln>
                    <a:noFill/>
                  </a:ln>
                  <a:solidFill>
                    <a:srgbClr val="002060"/>
                  </a:solidFill>
                  <a:effectLst/>
                  <a:uLnTx/>
                  <a:uFillTx/>
                  <a:ea typeface="+mn-ea"/>
                  <a:cs typeface="+mn-cs"/>
                </a:rPr>
                <a:t> </a:t>
              </a:r>
            </a:p>
          </p:txBody>
        </p:sp>
        <p:sp>
          <p:nvSpPr>
            <p:cNvPr id="26" name="Freeform: Shape 25">
              <a:extLst>
                <a:ext uri="{FF2B5EF4-FFF2-40B4-BE49-F238E27FC236}">
                  <a16:creationId xmlns:a16="http://schemas.microsoft.com/office/drawing/2014/main" id="{B5AA9DBA-BB04-4A30-98D7-31D1C2B402C1}"/>
                </a:ext>
              </a:extLst>
            </p:cNvPr>
            <p:cNvSpPr/>
            <p:nvPr/>
          </p:nvSpPr>
          <p:spPr>
            <a:xfrm>
              <a:off x="2879090" y="2829706"/>
              <a:ext cx="2065289" cy="3200411"/>
            </a:xfrm>
            <a:custGeom>
              <a:avLst/>
              <a:gdLst>
                <a:gd name="connsiteX0" fmla="*/ 0 w 1445410"/>
                <a:gd name="connsiteY0" fmla="*/ 0 h 3200411"/>
                <a:gd name="connsiteX1" fmla="*/ 1445410 w 1445410"/>
                <a:gd name="connsiteY1" fmla="*/ 0 h 3200411"/>
                <a:gd name="connsiteX2" fmla="*/ 1445410 w 1445410"/>
                <a:gd name="connsiteY2" fmla="*/ 3200411 h 3200411"/>
                <a:gd name="connsiteX3" fmla="*/ 0 w 1445410"/>
                <a:gd name="connsiteY3" fmla="*/ 3200411 h 3200411"/>
                <a:gd name="connsiteX4" fmla="*/ 0 w 1445410"/>
                <a:gd name="connsiteY4" fmla="*/ 0 h 3200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5410" h="3200411">
                  <a:moveTo>
                    <a:pt x="0" y="0"/>
                  </a:moveTo>
                  <a:lnTo>
                    <a:pt x="1445410" y="0"/>
                  </a:lnTo>
                  <a:lnTo>
                    <a:pt x="1445410" y="3200411"/>
                  </a:lnTo>
                  <a:lnTo>
                    <a:pt x="0" y="3200411"/>
                  </a:lnTo>
                  <a:lnTo>
                    <a:pt x="0" y="0"/>
                  </a:lnTo>
                  <a:close/>
                </a:path>
              </a:pathLst>
            </a:custGeom>
            <a:noFill/>
            <a:ln w="19050" cap="flat" cmpd="sng" algn="ctr">
              <a:solidFill>
                <a:schemeClr val="tx2"/>
              </a:solidFill>
              <a:prstDash val="solid"/>
              <a:miter lim="800000"/>
            </a:ln>
            <a:effectLst/>
          </p:spPr>
          <p:txBody>
            <a:bodyPr spcFirstLastPara="0" vert="horz" wrap="square" lIns="91440" tIns="91440" rIns="91440" bIns="91440" numCol="1" spcCol="1270" anchor="t" anchorCtr="0">
              <a:noAutofit/>
            </a:bodyPr>
            <a:lstStyle/>
            <a:p>
              <a:pPr marL="0" marR="0" lvl="1" defTabSz="444500" eaLnBrk="1" fontAlgn="auto" latinLnBrk="0" hangingPunct="1">
                <a:spcBef>
                  <a:spcPct val="0"/>
                </a:spcBef>
                <a:spcAft>
                  <a:spcPts val="600"/>
                </a:spcAft>
                <a:buClrTx/>
                <a:buSzTx/>
                <a:tabLst/>
                <a:defRPr/>
              </a:pPr>
              <a:r>
                <a:rPr kumimoji="0" lang="en-GB" sz="1200" b="0" i="0" u="none" strike="noStrike" kern="0" cap="none" spc="0" normalizeH="0" baseline="0" noProof="0" dirty="0">
                  <a:ln>
                    <a:noFill/>
                  </a:ln>
                  <a:effectLst/>
                  <a:uLnTx/>
                  <a:uFillTx/>
                  <a:ea typeface="+mn-ea"/>
                  <a:cs typeface="Segoe UI" panose="020B0502040204020203" pitchFamily="34" charset="0"/>
                </a:rPr>
                <a:t>A network of team leaders, managers and super users enabled to help the organisation understand and implement the changes impacting day to day activities.</a:t>
              </a:r>
              <a:endParaRPr kumimoji="0" lang="en-US" sz="1200" b="0" i="0" u="none" strike="noStrike" kern="0" cap="none" spc="0" normalizeH="0" baseline="0" noProof="0" dirty="0">
                <a:ln>
                  <a:noFill/>
                </a:ln>
                <a:effectLst/>
                <a:uLnTx/>
                <a:uFillTx/>
                <a:ea typeface="+mn-ea"/>
                <a:cs typeface="+mn-cs"/>
              </a:endParaRPr>
            </a:p>
          </p:txBody>
        </p:sp>
        <p:sp>
          <p:nvSpPr>
            <p:cNvPr id="27" name="Freeform: Shape 26">
              <a:extLst>
                <a:ext uri="{FF2B5EF4-FFF2-40B4-BE49-F238E27FC236}">
                  <a16:creationId xmlns:a16="http://schemas.microsoft.com/office/drawing/2014/main" id="{704DF8A3-2F56-4E97-98A3-DAADDCBAA01E}"/>
                </a:ext>
              </a:extLst>
            </p:cNvPr>
            <p:cNvSpPr/>
            <p:nvPr/>
          </p:nvSpPr>
          <p:spPr>
            <a:xfrm>
              <a:off x="5107347" y="2200065"/>
              <a:ext cx="2065289" cy="578164"/>
            </a:xfrm>
            <a:custGeom>
              <a:avLst/>
              <a:gdLst>
                <a:gd name="connsiteX0" fmla="*/ 0 w 1445410"/>
                <a:gd name="connsiteY0" fmla="*/ 0 h 578164"/>
                <a:gd name="connsiteX1" fmla="*/ 1445410 w 1445410"/>
                <a:gd name="connsiteY1" fmla="*/ 0 h 578164"/>
                <a:gd name="connsiteX2" fmla="*/ 1445410 w 1445410"/>
                <a:gd name="connsiteY2" fmla="*/ 578164 h 578164"/>
                <a:gd name="connsiteX3" fmla="*/ 0 w 1445410"/>
                <a:gd name="connsiteY3" fmla="*/ 578164 h 578164"/>
                <a:gd name="connsiteX4" fmla="*/ 0 w 1445410"/>
                <a:gd name="connsiteY4" fmla="*/ 0 h 578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5410" h="578164">
                  <a:moveTo>
                    <a:pt x="0" y="0"/>
                  </a:moveTo>
                  <a:lnTo>
                    <a:pt x="1445410" y="0"/>
                  </a:lnTo>
                  <a:lnTo>
                    <a:pt x="1445410" y="578164"/>
                  </a:lnTo>
                  <a:lnTo>
                    <a:pt x="0" y="578164"/>
                  </a:lnTo>
                  <a:lnTo>
                    <a:pt x="0" y="0"/>
                  </a:lnTo>
                  <a:close/>
                </a:path>
              </a:pathLst>
            </a:custGeom>
            <a:noFill/>
            <a:ln w="19050" cap="flat" cmpd="sng" algn="ctr">
              <a:solidFill>
                <a:schemeClr val="tx2"/>
              </a:solidFill>
              <a:prstDash val="solid"/>
              <a:miter lim="800000"/>
            </a:ln>
            <a:effectLst/>
          </p:spPr>
          <p:txBody>
            <a:bodyPr spcFirstLastPara="0" vert="horz" wrap="square" lIns="78232" tIns="44704" rIns="78232" bIns="44704" numCol="1" spcCol="1270" anchor="ctr" anchorCtr="0">
              <a:noAutofit/>
            </a:bodyPr>
            <a:lstStyle/>
            <a:p>
              <a:pPr marL="0" marR="0" lvl="0" indent="0" algn="ctr" defTabSz="466725" eaLnBrk="1" fontAlgn="auto" latinLnBrk="0" hangingPunct="1">
                <a:lnSpc>
                  <a:spcPct val="90000"/>
                </a:lnSpc>
                <a:spcBef>
                  <a:spcPct val="0"/>
                </a:spcBef>
                <a:spcAft>
                  <a:spcPct val="35000"/>
                </a:spcAft>
                <a:buClrTx/>
                <a:buSzTx/>
                <a:buFontTx/>
                <a:buNone/>
                <a:tabLst/>
                <a:defRPr/>
              </a:pPr>
              <a:r>
                <a:rPr kumimoji="0" lang="en-US" sz="1200" b="1" i="0" u="none" strike="noStrike" kern="0" cap="none" spc="0" normalizeH="0" baseline="0" noProof="0" dirty="0">
                  <a:ln>
                    <a:noFill/>
                  </a:ln>
                  <a:solidFill>
                    <a:srgbClr val="002060"/>
                  </a:solidFill>
                  <a:effectLst/>
                  <a:uLnTx/>
                  <a:uFillTx/>
                  <a:ea typeface="+mn-ea"/>
                  <a:cs typeface="+mn-cs"/>
                </a:rPr>
                <a:t>Effective Change Agents have specific traits</a:t>
              </a:r>
            </a:p>
          </p:txBody>
        </p:sp>
        <p:sp>
          <p:nvSpPr>
            <p:cNvPr id="28" name="Freeform: Shape 27">
              <a:extLst>
                <a:ext uri="{FF2B5EF4-FFF2-40B4-BE49-F238E27FC236}">
                  <a16:creationId xmlns:a16="http://schemas.microsoft.com/office/drawing/2014/main" id="{240F8446-D7FF-4AED-BDA3-DC37EF136A88}"/>
                </a:ext>
              </a:extLst>
            </p:cNvPr>
            <p:cNvSpPr/>
            <p:nvPr/>
          </p:nvSpPr>
          <p:spPr>
            <a:xfrm>
              <a:off x="5107347" y="2829706"/>
              <a:ext cx="2065289" cy="3200411"/>
            </a:xfrm>
            <a:custGeom>
              <a:avLst/>
              <a:gdLst>
                <a:gd name="connsiteX0" fmla="*/ 0 w 1445410"/>
                <a:gd name="connsiteY0" fmla="*/ 0 h 3200411"/>
                <a:gd name="connsiteX1" fmla="*/ 1445410 w 1445410"/>
                <a:gd name="connsiteY1" fmla="*/ 0 h 3200411"/>
                <a:gd name="connsiteX2" fmla="*/ 1445410 w 1445410"/>
                <a:gd name="connsiteY2" fmla="*/ 3200411 h 3200411"/>
                <a:gd name="connsiteX3" fmla="*/ 0 w 1445410"/>
                <a:gd name="connsiteY3" fmla="*/ 3200411 h 3200411"/>
                <a:gd name="connsiteX4" fmla="*/ 0 w 1445410"/>
                <a:gd name="connsiteY4" fmla="*/ 0 h 3200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5410" h="3200411">
                  <a:moveTo>
                    <a:pt x="0" y="0"/>
                  </a:moveTo>
                  <a:lnTo>
                    <a:pt x="1445410" y="0"/>
                  </a:lnTo>
                  <a:lnTo>
                    <a:pt x="1445410" y="3200411"/>
                  </a:lnTo>
                  <a:lnTo>
                    <a:pt x="0" y="3200411"/>
                  </a:lnTo>
                  <a:lnTo>
                    <a:pt x="0" y="0"/>
                  </a:lnTo>
                  <a:close/>
                </a:path>
              </a:pathLst>
            </a:custGeom>
            <a:noFill/>
            <a:ln w="19050" cap="flat" cmpd="sng" algn="ctr">
              <a:solidFill>
                <a:schemeClr val="tx2"/>
              </a:solidFill>
              <a:prstDash val="solid"/>
              <a:miter lim="800000"/>
            </a:ln>
            <a:effectLst/>
          </p:spPr>
          <p:txBody>
            <a:bodyPr spcFirstLastPara="0" vert="horz" wrap="square" lIns="91440" tIns="91440" rIns="91440" bIns="91440" numCol="1" spcCol="1270" anchor="t" anchorCtr="0">
              <a:noAutofit/>
            </a:bodyPr>
            <a:lstStyle/>
            <a:p>
              <a:pPr marL="231775" marR="0" lvl="1" indent="-231775" defTabSz="444500" eaLnBrk="1" fontAlgn="auto" latinLnBrk="0" hangingPunct="1">
                <a:spcBef>
                  <a:spcPct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effectLst/>
                  <a:uLnTx/>
                  <a:uFillTx/>
                  <a:ea typeface="+mn-ea"/>
                  <a:cs typeface="+mn-cs"/>
                </a:rPr>
                <a:t>Commitment to business success</a:t>
              </a:r>
            </a:p>
            <a:p>
              <a:pPr marL="231775" marR="0" lvl="1" indent="-231775" defTabSz="444500" eaLnBrk="1" fontAlgn="auto" latinLnBrk="0" hangingPunct="1">
                <a:spcBef>
                  <a:spcPct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effectLst/>
                  <a:uLnTx/>
                  <a:uFillTx/>
                  <a:ea typeface="+mn-ea"/>
                  <a:cs typeface="+mn-cs"/>
                </a:rPr>
                <a:t>Understanding of functional or business area</a:t>
              </a:r>
            </a:p>
            <a:p>
              <a:pPr marL="231775" marR="0" lvl="1" indent="-231775" defTabSz="444500" eaLnBrk="1" fontAlgn="auto" latinLnBrk="0" hangingPunct="1">
                <a:spcBef>
                  <a:spcPct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effectLst/>
                  <a:uLnTx/>
                  <a:uFillTx/>
                  <a:ea typeface="+mn-ea"/>
                  <a:cs typeface="+mn-cs"/>
                </a:rPr>
                <a:t>Respect among peers </a:t>
              </a:r>
            </a:p>
            <a:p>
              <a:pPr marL="231775" marR="0" lvl="1" indent="-231775" defTabSz="444500" eaLnBrk="1" fontAlgn="auto" latinLnBrk="0" hangingPunct="1">
                <a:spcBef>
                  <a:spcPct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effectLst/>
                  <a:uLnTx/>
                  <a:uFillTx/>
                  <a:ea typeface="+mn-ea"/>
                  <a:cs typeface="+mn-cs"/>
                </a:rPr>
                <a:t>Enthusiasm and willingness to learn new things</a:t>
              </a:r>
            </a:p>
            <a:p>
              <a:pPr marL="231775" marR="0" lvl="1" indent="-231775" defTabSz="444500" eaLnBrk="1" fontAlgn="auto" latinLnBrk="0" hangingPunct="1">
                <a:spcBef>
                  <a:spcPct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effectLst/>
                  <a:uLnTx/>
                  <a:uFillTx/>
                  <a:ea typeface="+mn-ea"/>
                  <a:cs typeface="+mn-cs"/>
                </a:rPr>
                <a:t>Ability to communicate effectively with peers and leaders</a:t>
              </a:r>
            </a:p>
            <a:p>
              <a:pPr marL="231775" marR="0" lvl="1" indent="-231775" defTabSz="444500" eaLnBrk="1" fontAlgn="auto" latinLnBrk="0" hangingPunct="1">
                <a:spcBef>
                  <a:spcPct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effectLst/>
                  <a:uLnTx/>
                  <a:uFillTx/>
                  <a:ea typeface="+mn-ea"/>
                  <a:cs typeface="+mn-cs"/>
                </a:rPr>
                <a:t>Proficiency in coaching and facilitation.</a:t>
              </a:r>
            </a:p>
          </p:txBody>
        </p:sp>
      </p:grpSp>
    </p:spTree>
    <p:extLst>
      <p:ext uri="{BB962C8B-B14F-4D97-AF65-F5344CB8AC3E}">
        <p14:creationId xmlns:p14="http://schemas.microsoft.com/office/powerpoint/2010/main" val="3643011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Example: overview of the change agent role</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E5FEACB-7738-4EAC-A6FA-E8172253800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sp>
        <p:nvSpPr>
          <p:cNvPr id="21" name="Rectangle: Rounded Corners 20">
            <a:extLst>
              <a:ext uri="{FF2B5EF4-FFF2-40B4-BE49-F238E27FC236}">
                <a16:creationId xmlns:a16="http://schemas.microsoft.com/office/drawing/2014/main" id="{034ABCDE-1390-4EBE-87FA-96E84607E0E1}"/>
              </a:ext>
            </a:extLst>
          </p:cNvPr>
          <p:cNvSpPr/>
          <p:nvPr/>
        </p:nvSpPr>
        <p:spPr>
          <a:xfrm>
            <a:off x="7392144" y="2420888"/>
            <a:ext cx="3624976" cy="1222744"/>
          </a:xfrm>
          <a:prstGeom prst="roundRect">
            <a:avLst/>
          </a:prstGeom>
          <a:solidFill>
            <a:sysClr val="window" lastClr="FFFFFF">
              <a:lumMod val="95000"/>
            </a:sysClr>
          </a:solidFill>
          <a:ln w="9144" cap="flat" cmpd="sng" algn="ctr">
            <a:noFill/>
            <a:prstDash val="solid"/>
          </a:ln>
          <a:effectLst/>
        </p:spPr>
        <p:txBody>
          <a:bodyPr lIns="548640" rtlCol="0" anchor="ctr"/>
          <a:lstStyle/>
          <a:p>
            <a:pPr marL="14288" marR="0" lvl="2" indent="0" defTabSz="608601" eaLnBrk="1" fontAlgn="auto" latinLnBrk="0" hangingPunct="1">
              <a:lnSpc>
                <a:spcPct val="100000"/>
              </a:lnSpc>
              <a:spcBef>
                <a:spcPts val="0"/>
              </a:spcBef>
              <a:spcAft>
                <a:spcPts val="2400"/>
              </a:spcAft>
              <a:buClr>
                <a:prstClr val="black"/>
              </a:buClr>
              <a:buSzPct val="100000"/>
              <a:buFontTx/>
              <a:buNone/>
              <a:tabLst/>
              <a:defRPr/>
            </a:pPr>
            <a:r>
              <a:rPr kumimoji="0" lang="en-US" sz="1400" b="0" i="0" u="none" strike="noStrike" kern="0" cap="none" spc="0" normalizeH="0" baseline="0" noProof="0" dirty="0">
                <a:ln>
                  <a:noFill/>
                </a:ln>
                <a:solidFill>
                  <a:prstClr val="black">
                    <a:lumMod val="75000"/>
                    <a:lumOff val="25000"/>
                  </a:prstClr>
                </a:solidFill>
                <a:effectLst/>
                <a:uLnTx/>
                <a:uFillTx/>
              </a:rPr>
              <a:t>Provide a </a:t>
            </a:r>
            <a:r>
              <a:rPr kumimoji="0" lang="en-US" sz="1400" b="0" i="0" u="none" strike="noStrike" kern="0" cap="none" spc="0" normalizeH="0" baseline="0" noProof="0" dirty="0" err="1">
                <a:ln>
                  <a:noFill/>
                </a:ln>
                <a:solidFill>
                  <a:prstClr val="black">
                    <a:lumMod val="75000"/>
                    <a:lumOff val="25000"/>
                  </a:prstClr>
                </a:solidFill>
                <a:effectLst/>
                <a:uLnTx/>
                <a:uFillTx/>
              </a:rPr>
              <a:t>localised</a:t>
            </a:r>
            <a:r>
              <a:rPr kumimoji="0" lang="en-US" sz="1400" b="0" i="0" u="none" strike="noStrike" kern="0" cap="none" spc="0" normalizeH="0" baseline="0" noProof="0" dirty="0">
                <a:ln>
                  <a:noFill/>
                </a:ln>
                <a:solidFill>
                  <a:prstClr val="black">
                    <a:lumMod val="75000"/>
                    <a:lumOff val="25000"/>
                  </a:prstClr>
                </a:solidFill>
                <a:effectLst/>
                <a:uLnTx/>
                <a:uFillTx/>
              </a:rPr>
              <a:t> structure that will offer impacted people </a:t>
            </a:r>
            <a:r>
              <a:rPr kumimoji="0" lang="en-US" sz="1400" b="0" i="0" u="none" strike="noStrike" kern="0" cap="none" spc="0" normalizeH="0" baseline="0" noProof="0" dirty="0">
                <a:ln>
                  <a:noFill/>
                </a:ln>
                <a:solidFill>
                  <a:srgbClr val="003599"/>
                </a:solidFill>
                <a:effectLst/>
                <a:uLnTx/>
                <a:uFillTx/>
              </a:rPr>
              <a:t>a </a:t>
            </a:r>
            <a:r>
              <a:rPr kumimoji="0" lang="en-US" sz="1400" b="1" i="0" u="none" strike="noStrike" kern="0" cap="none" spc="0" normalizeH="0" baseline="0" noProof="0" dirty="0">
                <a:ln>
                  <a:noFill/>
                </a:ln>
                <a:solidFill>
                  <a:srgbClr val="843593"/>
                </a:solidFill>
                <a:effectLst/>
                <a:uLnTx/>
                <a:uFillTx/>
              </a:rPr>
              <a:t>trusted, and easily accessible contact to obtain quick guidance and information</a:t>
            </a:r>
            <a:endParaRPr kumimoji="0" lang="en-US" sz="1400" b="0" i="0" u="none" strike="noStrike" kern="0" cap="none" spc="0" normalizeH="0" baseline="0" noProof="0" dirty="0">
              <a:ln>
                <a:noFill/>
              </a:ln>
              <a:solidFill>
                <a:srgbClr val="843593"/>
              </a:solidFill>
              <a:effectLst/>
              <a:uLnTx/>
              <a:uFillTx/>
            </a:endParaRPr>
          </a:p>
        </p:txBody>
      </p:sp>
      <p:sp>
        <p:nvSpPr>
          <p:cNvPr id="22" name="Rectangle: Rounded Corners 21">
            <a:extLst>
              <a:ext uri="{FF2B5EF4-FFF2-40B4-BE49-F238E27FC236}">
                <a16:creationId xmlns:a16="http://schemas.microsoft.com/office/drawing/2014/main" id="{98AA886C-0166-4226-B23A-E3ABD33F2F58}"/>
              </a:ext>
            </a:extLst>
          </p:cNvPr>
          <p:cNvSpPr/>
          <p:nvPr/>
        </p:nvSpPr>
        <p:spPr>
          <a:xfrm>
            <a:off x="7392144" y="4077272"/>
            <a:ext cx="3637434" cy="1222744"/>
          </a:xfrm>
          <a:prstGeom prst="roundRect">
            <a:avLst/>
          </a:prstGeom>
          <a:solidFill>
            <a:sysClr val="window" lastClr="FFFFFF">
              <a:lumMod val="95000"/>
            </a:sysClr>
          </a:solidFill>
          <a:ln w="9144" cap="flat" cmpd="sng" algn="ctr">
            <a:noFill/>
            <a:prstDash val="solid"/>
          </a:ln>
          <a:effectLst/>
        </p:spPr>
        <p:txBody>
          <a:bodyPr lIns="548640" rtlCol="0" anchor="ctr"/>
          <a:lstStyle/>
          <a:p>
            <a:pPr marL="14288" marR="0" lvl="2" indent="0" defTabSz="608601" eaLnBrk="1" fontAlgn="auto" latinLnBrk="0" hangingPunct="1">
              <a:lnSpc>
                <a:spcPct val="100000"/>
              </a:lnSpc>
              <a:spcBef>
                <a:spcPts val="0"/>
              </a:spcBef>
              <a:spcAft>
                <a:spcPts val="2400"/>
              </a:spcAft>
              <a:buClr>
                <a:prstClr val="black"/>
              </a:buClr>
              <a:buSzPct val="100000"/>
              <a:buFontTx/>
              <a:buNone/>
              <a:tabLst/>
              <a:defRPr/>
            </a:pPr>
            <a:r>
              <a:rPr kumimoji="0" lang="en-US" sz="1400" b="0" i="0" u="none" strike="noStrike" kern="0" cap="none" spc="0" normalizeH="0" baseline="0" noProof="0" dirty="0">
                <a:ln>
                  <a:noFill/>
                </a:ln>
                <a:solidFill>
                  <a:prstClr val="black">
                    <a:lumMod val="75000"/>
                    <a:lumOff val="25000"/>
                  </a:prstClr>
                </a:solidFill>
                <a:effectLst/>
                <a:uLnTx/>
                <a:uFillTx/>
              </a:rPr>
              <a:t>Cascade </a:t>
            </a:r>
            <a:r>
              <a:rPr kumimoji="0" lang="en-US" sz="1400" b="1" i="0" u="none" strike="noStrike" kern="0" cap="none" spc="0" normalizeH="0" baseline="0" noProof="0" dirty="0">
                <a:ln>
                  <a:noFill/>
                </a:ln>
                <a:solidFill>
                  <a:srgbClr val="843593"/>
                </a:solidFill>
                <a:effectLst/>
                <a:uLnTx/>
                <a:uFillTx/>
              </a:rPr>
              <a:t>frequent and consistent initiative messaging </a:t>
            </a:r>
            <a:r>
              <a:rPr kumimoji="0" lang="en-US" sz="1400" b="0" i="0" u="none" strike="noStrike" kern="0" cap="none" spc="0" normalizeH="0" baseline="0" noProof="0" dirty="0">
                <a:ln>
                  <a:noFill/>
                </a:ln>
                <a:solidFill>
                  <a:prstClr val="black">
                    <a:lumMod val="75000"/>
                    <a:lumOff val="25000"/>
                  </a:prstClr>
                </a:solidFill>
                <a:effectLst/>
                <a:uLnTx/>
                <a:uFillTx/>
              </a:rPr>
              <a:t>as updates are made and services are modified</a:t>
            </a:r>
          </a:p>
        </p:txBody>
      </p:sp>
      <p:sp>
        <p:nvSpPr>
          <p:cNvPr id="29" name="Oval 28">
            <a:extLst>
              <a:ext uri="{FF2B5EF4-FFF2-40B4-BE49-F238E27FC236}">
                <a16:creationId xmlns:a16="http://schemas.microsoft.com/office/drawing/2014/main" id="{2AA7D545-0457-4E28-8491-B62D34E241EF}"/>
              </a:ext>
            </a:extLst>
          </p:cNvPr>
          <p:cNvSpPr/>
          <p:nvPr/>
        </p:nvSpPr>
        <p:spPr>
          <a:xfrm>
            <a:off x="6761791" y="4111296"/>
            <a:ext cx="1188720" cy="1188720"/>
          </a:xfrm>
          <a:prstGeom prst="ellipse">
            <a:avLst/>
          </a:prstGeom>
          <a:solidFill>
            <a:sysClr val="window" lastClr="FFFFFF"/>
          </a:solidFill>
          <a:ln w="19050" cap="flat" cmpd="sng" algn="ctr">
            <a:noFill/>
            <a:prstDash val="sysDot"/>
          </a:ln>
          <a:effectLst/>
        </p:spPr>
        <p:txBody>
          <a:bodyPr rtlCol="0" anchor="ctr"/>
          <a:lstStyle/>
          <a:p>
            <a:pPr marL="0" marR="0" lvl="0" indent="0" algn="ctr" defTabSz="607079" eaLnBrk="1" fontAlgn="auto" latinLnBrk="0" hangingPunct="1">
              <a:lnSpc>
                <a:spcPct val="100000"/>
              </a:lnSpc>
              <a:spcBef>
                <a:spcPts val="0"/>
              </a:spcBef>
              <a:spcAft>
                <a:spcPts val="0"/>
              </a:spcAft>
              <a:buClrTx/>
              <a:buSzTx/>
              <a:buFontTx/>
              <a:buNone/>
              <a:tabLst/>
              <a:defRPr/>
            </a:pPr>
            <a:endParaRPr kumimoji="0" lang="en-US" sz="2390" b="0" i="0" u="none" strike="noStrike" kern="0" cap="none" spc="0" normalizeH="0" baseline="0" noProof="0">
              <a:ln>
                <a:noFill/>
              </a:ln>
              <a:solidFill>
                <a:prstClr val="black"/>
              </a:solidFill>
              <a:effectLst/>
              <a:uLnTx/>
              <a:uFillTx/>
            </a:endParaRPr>
          </a:p>
        </p:txBody>
      </p:sp>
      <p:sp>
        <p:nvSpPr>
          <p:cNvPr id="30" name="Rectangle: Rounded Corners 29">
            <a:extLst>
              <a:ext uri="{FF2B5EF4-FFF2-40B4-BE49-F238E27FC236}">
                <a16:creationId xmlns:a16="http://schemas.microsoft.com/office/drawing/2014/main" id="{3F61438D-AB9B-4D72-B15A-4944FB28C366}"/>
              </a:ext>
            </a:extLst>
          </p:cNvPr>
          <p:cNvSpPr/>
          <p:nvPr/>
        </p:nvSpPr>
        <p:spPr>
          <a:xfrm>
            <a:off x="2296748" y="4830459"/>
            <a:ext cx="4391247" cy="1222744"/>
          </a:xfrm>
          <a:prstGeom prst="roundRect">
            <a:avLst/>
          </a:prstGeom>
          <a:solidFill>
            <a:sysClr val="window" lastClr="FFFFFF">
              <a:lumMod val="95000"/>
            </a:sysClr>
          </a:solidFill>
          <a:ln w="9144" cap="flat" cmpd="sng" algn="ctr">
            <a:noFill/>
            <a:prstDash val="solid"/>
          </a:ln>
          <a:effectLst/>
        </p:spPr>
        <p:txBody>
          <a:bodyPr lIns="548640" rtlCol="0" anchor="ctr"/>
          <a:lstStyle/>
          <a:p>
            <a:pPr marL="14288" marR="0" lvl="2" indent="0" defTabSz="608601" eaLnBrk="1" fontAlgn="auto" latinLnBrk="0" hangingPunct="1">
              <a:lnSpc>
                <a:spcPct val="100000"/>
              </a:lnSpc>
              <a:spcBef>
                <a:spcPts val="0"/>
              </a:spcBef>
              <a:spcAft>
                <a:spcPts val="2400"/>
              </a:spcAft>
              <a:buClr>
                <a:prstClr val="black"/>
              </a:buClr>
              <a:buSzPct val="100000"/>
              <a:buFontTx/>
              <a:buNone/>
              <a:tabLst/>
              <a:defRPr/>
            </a:pPr>
            <a:r>
              <a:rPr kumimoji="0" lang="en-US" sz="1400" b="0" i="0" u="none" strike="noStrike" kern="0" cap="none" spc="0" normalizeH="0" baseline="0" noProof="0" dirty="0">
                <a:ln>
                  <a:noFill/>
                </a:ln>
                <a:solidFill>
                  <a:prstClr val="black">
                    <a:lumMod val="75000"/>
                    <a:lumOff val="25000"/>
                  </a:prstClr>
                </a:solidFill>
                <a:effectLst/>
                <a:uLnTx/>
                <a:uFillTx/>
              </a:rPr>
              <a:t>Create a </a:t>
            </a:r>
            <a:r>
              <a:rPr kumimoji="0" lang="en-US" sz="1400" b="1" i="0" u="none" strike="noStrike" kern="0" cap="none" spc="0" normalizeH="0" baseline="0" noProof="0" dirty="0">
                <a:ln>
                  <a:noFill/>
                </a:ln>
                <a:solidFill>
                  <a:srgbClr val="843593"/>
                </a:solidFill>
                <a:effectLst/>
                <a:uLnTx/>
                <a:uFillTx/>
              </a:rPr>
              <a:t>two-way communication channel</a:t>
            </a:r>
            <a:r>
              <a:rPr kumimoji="0" lang="en-US" sz="1400" b="0" i="0" u="none" strike="noStrike" kern="0" cap="none" spc="0" normalizeH="0" baseline="0" noProof="0" dirty="0">
                <a:ln>
                  <a:noFill/>
                </a:ln>
                <a:solidFill>
                  <a:srgbClr val="003599"/>
                </a:solidFill>
                <a:effectLst/>
                <a:uLnTx/>
                <a:uFillTx/>
              </a:rPr>
              <a:t> </a:t>
            </a:r>
            <a:r>
              <a:rPr kumimoji="0" lang="en-US" sz="1400" b="0" i="0" u="none" strike="noStrike" kern="0" cap="none" spc="0" normalizeH="0" baseline="0" noProof="0" dirty="0">
                <a:ln>
                  <a:noFill/>
                </a:ln>
                <a:solidFill>
                  <a:prstClr val="black">
                    <a:lumMod val="75000"/>
                    <a:lumOff val="25000"/>
                  </a:prstClr>
                </a:solidFill>
                <a:effectLst/>
                <a:uLnTx/>
                <a:uFillTx/>
              </a:rPr>
              <a:t>for your </a:t>
            </a:r>
            <a:r>
              <a:rPr kumimoji="0" lang="en-US" sz="1400" b="0" i="0" u="none" strike="noStrike" kern="0" cap="none" spc="0" normalizeH="0" baseline="0" noProof="0" dirty="0" err="1">
                <a:ln>
                  <a:noFill/>
                </a:ln>
                <a:solidFill>
                  <a:prstClr val="black">
                    <a:lumMod val="75000"/>
                    <a:lumOff val="25000"/>
                  </a:prstClr>
                </a:solidFill>
                <a:effectLst/>
                <a:uLnTx/>
                <a:uFillTx/>
              </a:rPr>
              <a:t>organisation</a:t>
            </a:r>
            <a:r>
              <a:rPr kumimoji="0" lang="en-US" sz="1400" b="0" i="0" u="none" strike="noStrike" kern="0" cap="none" spc="0" normalizeH="0" baseline="0" noProof="0" dirty="0">
                <a:ln>
                  <a:noFill/>
                </a:ln>
                <a:solidFill>
                  <a:prstClr val="black">
                    <a:lumMod val="75000"/>
                    <a:lumOff val="25000"/>
                  </a:prstClr>
                </a:solidFill>
                <a:effectLst/>
                <a:uLnTx/>
                <a:uFillTx/>
              </a:rPr>
              <a:t> and the project team so questions and concerns are escalated to the core team</a:t>
            </a:r>
          </a:p>
        </p:txBody>
      </p:sp>
      <p:sp>
        <p:nvSpPr>
          <p:cNvPr id="31" name="Oval 30">
            <a:extLst>
              <a:ext uri="{FF2B5EF4-FFF2-40B4-BE49-F238E27FC236}">
                <a16:creationId xmlns:a16="http://schemas.microsoft.com/office/drawing/2014/main" id="{ADB14015-EF77-41E9-9C57-9EACA2C5981C}"/>
              </a:ext>
            </a:extLst>
          </p:cNvPr>
          <p:cNvSpPr/>
          <p:nvPr/>
        </p:nvSpPr>
        <p:spPr>
          <a:xfrm>
            <a:off x="1654710" y="4804940"/>
            <a:ext cx="1188720" cy="1188720"/>
          </a:xfrm>
          <a:prstGeom prst="ellipse">
            <a:avLst/>
          </a:prstGeom>
          <a:solidFill>
            <a:sysClr val="window" lastClr="FFFFFF"/>
          </a:solidFill>
          <a:ln w="19050" cap="flat" cmpd="sng" algn="ctr">
            <a:noFill/>
            <a:prstDash val="sysDot"/>
          </a:ln>
          <a:effectLst/>
        </p:spPr>
        <p:txBody>
          <a:bodyPr rtlCol="0" anchor="ctr"/>
          <a:lstStyle/>
          <a:p>
            <a:pPr marL="0" marR="0" lvl="0" indent="0" algn="ctr" defTabSz="607079" eaLnBrk="1" fontAlgn="auto" latinLnBrk="0" hangingPunct="1">
              <a:lnSpc>
                <a:spcPct val="100000"/>
              </a:lnSpc>
              <a:spcBef>
                <a:spcPts val="0"/>
              </a:spcBef>
              <a:spcAft>
                <a:spcPts val="0"/>
              </a:spcAft>
              <a:buClrTx/>
              <a:buSzTx/>
              <a:buFontTx/>
              <a:buNone/>
              <a:tabLst/>
              <a:defRPr/>
            </a:pPr>
            <a:endParaRPr kumimoji="0" lang="en-US" sz="2390" b="0" i="0" u="none" strike="noStrike" kern="0" cap="none" spc="0" normalizeH="0" baseline="0" noProof="0">
              <a:ln>
                <a:noFill/>
              </a:ln>
              <a:solidFill>
                <a:prstClr val="black"/>
              </a:solidFill>
              <a:effectLst/>
              <a:uLnTx/>
              <a:uFillTx/>
            </a:endParaRPr>
          </a:p>
        </p:txBody>
      </p:sp>
      <p:sp>
        <p:nvSpPr>
          <p:cNvPr id="32" name="Rectangle: Rounded Corners 31">
            <a:extLst>
              <a:ext uri="{FF2B5EF4-FFF2-40B4-BE49-F238E27FC236}">
                <a16:creationId xmlns:a16="http://schemas.microsoft.com/office/drawing/2014/main" id="{B8A4987E-73E1-49E7-B004-D01666D14910}"/>
              </a:ext>
            </a:extLst>
          </p:cNvPr>
          <p:cNvSpPr/>
          <p:nvPr/>
        </p:nvSpPr>
        <p:spPr>
          <a:xfrm>
            <a:off x="2296748" y="3338363"/>
            <a:ext cx="4391247" cy="1222744"/>
          </a:xfrm>
          <a:prstGeom prst="roundRect">
            <a:avLst/>
          </a:prstGeom>
          <a:solidFill>
            <a:sysClr val="window" lastClr="FFFFFF">
              <a:lumMod val="95000"/>
            </a:sysClr>
          </a:solidFill>
          <a:ln w="9144" cap="flat" cmpd="sng" algn="ctr">
            <a:noFill/>
            <a:prstDash val="solid"/>
          </a:ln>
          <a:effectLst/>
        </p:spPr>
        <p:txBody>
          <a:bodyPr lIns="548640" rtlCol="0" anchor="ctr"/>
          <a:lstStyle/>
          <a:p>
            <a:pPr marL="14288" marR="0" lvl="2" indent="0" defTabSz="608601" eaLnBrk="1" fontAlgn="auto" latinLnBrk="0" hangingPunct="1">
              <a:lnSpc>
                <a:spcPct val="100000"/>
              </a:lnSpc>
              <a:spcBef>
                <a:spcPts val="0"/>
              </a:spcBef>
              <a:spcAft>
                <a:spcPts val="2400"/>
              </a:spcAft>
              <a:buClr>
                <a:prstClr val="black"/>
              </a:buClr>
              <a:buSzPct val="100000"/>
              <a:buFontTx/>
              <a:buNone/>
              <a:tabLst/>
              <a:defRPr/>
            </a:pPr>
            <a:r>
              <a:rPr kumimoji="0" lang="en-US" sz="1400" b="0" i="0" u="none" strike="noStrike" kern="0" cap="none" spc="0" normalizeH="0" baseline="0" noProof="0" dirty="0">
                <a:ln>
                  <a:noFill/>
                </a:ln>
                <a:solidFill>
                  <a:prstClr val="black">
                    <a:lumMod val="75000"/>
                    <a:lumOff val="25000"/>
                  </a:prstClr>
                </a:solidFill>
                <a:effectLst/>
                <a:uLnTx/>
                <a:uFillTx/>
              </a:rPr>
              <a:t>Serve as the </a:t>
            </a:r>
            <a:r>
              <a:rPr kumimoji="0" lang="en-US" sz="1400" b="1" i="0" u="none" strike="noStrike" kern="0" cap="none" spc="0" normalizeH="0" baseline="0" noProof="0" dirty="0">
                <a:ln>
                  <a:noFill/>
                </a:ln>
                <a:solidFill>
                  <a:srgbClr val="843593"/>
                </a:solidFill>
                <a:effectLst/>
                <a:uLnTx/>
                <a:uFillTx/>
              </a:rPr>
              <a:t>“face of the initiative” </a:t>
            </a:r>
            <a:r>
              <a:rPr kumimoji="0" lang="en-US" sz="1400" b="0" i="0" u="none" strike="noStrike" kern="0" cap="none" spc="0" normalizeH="0" baseline="0" noProof="0" dirty="0">
                <a:ln>
                  <a:noFill/>
                </a:ln>
                <a:solidFill>
                  <a:prstClr val="black">
                    <a:lumMod val="75000"/>
                    <a:lumOff val="25000"/>
                  </a:prstClr>
                </a:solidFill>
                <a:effectLst/>
                <a:uLnTx/>
                <a:uFillTx/>
              </a:rPr>
              <a:t>within your </a:t>
            </a:r>
            <a:r>
              <a:rPr kumimoji="0" lang="en-US" sz="1400" b="0" i="0" u="none" strike="noStrike" kern="0" cap="none" spc="0" normalizeH="0" baseline="0" noProof="0" dirty="0" err="1">
                <a:ln>
                  <a:noFill/>
                </a:ln>
                <a:solidFill>
                  <a:prstClr val="black">
                    <a:lumMod val="75000"/>
                    <a:lumOff val="25000"/>
                  </a:prstClr>
                </a:solidFill>
                <a:effectLst/>
                <a:uLnTx/>
                <a:uFillTx/>
              </a:rPr>
              <a:t>organisation</a:t>
            </a:r>
            <a:r>
              <a:rPr kumimoji="0" lang="en-US" sz="1400" b="0" i="0" u="none" strike="noStrike" kern="0" cap="none" spc="0" normalizeH="0" baseline="0" noProof="0" dirty="0">
                <a:ln>
                  <a:noFill/>
                </a:ln>
                <a:solidFill>
                  <a:prstClr val="black">
                    <a:lumMod val="75000"/>
                    <a:lumOff val="25000"/>
                  </a:prstClr>
                </a:solidFill>
                <a:effectLst/>
                <a:uLnTx/>
                <a:uFillTx/>
              </a:rPr>
              <a:t> and assist in the adoption of the change playing a valuable role in enabling business readiness</a:t>
            </a:r>
          </a:p>
        </p:txBody>
      </p:sp>
      <p:sp>
        <p:nvSpPr>
          <p:cNvPr id="33" name="Oval 32">
            <a:extLst>
              <a:ext uri="{FF2B5EF4-FFF2-40B4-BE49-F238E27FC236}">
                <a16:creationId xmlns:a16="http://schemas.microsoft.com/office/drawing/2014/main" id="{70C3309A-C05D-4619-95DC-5CDB8EEBADB0}"/>
              </a:ext>
            </a:extLst>
          </p:cNvPr>
          <p:cNvSpPr/>
          <p:nvPr/>
        </p:nvSpPr>
        <p:spPr>
          <a:xfrm>
            <a:off x="1649223" y="3341210"/>
            <a:ext cx="1188720" cy="1188720"/>
          </a:xfrm>
          <a:prstGeom prst="ellipse">
            <a:avLst/>
          </a:prstGeom>
          <a:solidFill>
            <a:sysClr val="window" lastClr="FFFFFF"/>
          </a:solidFill>
          <a:ln w="19050" cap="flat" cmpd="sng" algn="ctr">
            <a:noFill/>
            <a:prstDash val="sysDot"/>
          </a:ln>
          <a:effectLst/>
        </p:spPr>
        <p:txBody>
          <a:bodyPr rtlCol="0" anchor="ctr"/>
          <a:lstStyle/>
          <a:p>
            <a:pPr marL="0" marR="0" lvl="0" indent="0" algn="ctr" defTabSz="607079" eaLnBrk="1" fontAlgn="auto" latinLnBrk="0" hangingPunct="1">
              <a:lnSpc>
                <a:spcPct val="100000"/>
              </a:lnSpc>
              <a:spcBef>
                <a:spcPts val="0"/>
              </a:spcBef>
              <a:spcAft>
                <a:spcPts val="0"/>
              </a:spcAft>
              <a:buClrTx/>
              <a:buSzTx/>
              <a:buFontTx/>
              <a:buNone/>
              <a:tabLst/>
              <a:defRPr/>
            </a:pPr>
            <a:endParaRPr kumimoji="0" lang="en-US" sz="2390" b="0" i="0" u="none" strike="noStrike" kern="0" cap="none" spc="0" normalizeH="0" baseline="0" noProof="0">
              <a:ln>
                <a:noFill/>
              </a:ln>
              <a:solidFill>
                <a:prstClr val="black"/>
              </a:solidFill>
              <a:effectLst/>
              <a:uLnTx/>
              <a:uFillTx/>
            </a:endParaRPr>
          </a:p>
        </p:txBody>
      </p:sp>
      <p:sp>
        <p:nvSpPr>
          <p:cNvPr id="34" name="Rectangle: Rounded Corners 33">
            <a:extLst>
              <a:ext uri="{FF2B5EF4-FFF2-40B4-BE49-F238E27FC236}">
                <a16:creationId xmlns:a16="http://schemas.microsoft.com/office/drawing/2014/main" id="{55DCEBAE-A0EA-4EE5-9971-7A6F37B035BD}"/>
              </a:ext>
            </a:extLst>
          </p:cNvPr>
          <p:cNvSpPr/>
          <p:nvPr/>
        </p:nvSpPr>
        <p:spPr>
          <a:xfrm>
            <a:off x="2335853" y="1826073"/>
            <a:ext cx="4391247" cy="1222744"/>
          </a:xfrm>
          <a:prstGeom prst="roundRect">
            <a:avLst/>
          </a:prstGeom>
          <a:solidFill>
            <a:sysClr val="window" lastClr="FFFFFF">
              <a:lumMod val="95000"/>
            </a:sysClr>
          </a:solidFill>
          <a:ln w="9144" cap="flat" cmpd="sng" algn="ctr">
            <a:noFill/>
            <a:prstDash val="solid"/>
          </a:ln>
          <a:effectLst/>
        </p:spPr>
        <p:txBody>
          <a:bodyPr lIns="548640" rtlCol="0" anchor="ctr"/>
          <a:lstStyle/>
          <a:p>
            <a:pPr marL="0" marR="0" lvl="2" indent="0" defTabSz="608601" eaLnBrk="1" fontAlgn="auto" latinLnBrk="0" hangingPunct="1">
              <a:lnSpc>
                <a:spcPct val="100000"/>
              </a:lnSpc>
              <a:spcBef>
                <a:spcPts val="0"/>
              </a:spcBef>
              <a:spcAft>
                <a:spcPts val="2400"/>
              </a:spcAft>
              <a:buClr>
                <a:prstClr val="black"/>
              </a:buClr>
              <a:buSzPct val="100000"/>
              <a:buFontTx/>
              <a:buNone/>
              <a:tabLst/>
              <a:defRPr/>
            </a:pPr>
            <a:r>
              <a:rPr kumimoji="0" lang="en-US" sz="1400" b="0" i="0" u="none" strike="noStrike" kern="0" cap="none" spc="0" normalizeH="0" baseline="0" noProof="0" dirty="0">
                <a:ln>
                  <a:noFill/>
                </a:ln>
                <a:solidFill>
                  <a:prstClr val="black">
                    <a:lumMod val="75000"/>
                    <a:lumOff val="25000"/>
                  </a:prstClr>
                </a:solidFill>
                <a:effectLst/>
                <a:uLnTx/>
                <a:uFillTx/>
              </a:rPr>
              <a:t>Establish representation from within the relevant </a:t>
            </a:r>
            <a:r>
              <a:rPr kumimoji="0" lang="en-US" sz="1400" b="0" i="0" u="none" strike="noStrike" kern="0" cap="none" spc="0" normalizeH="0" baseline="0" noProof="0" dirty="0" err="1">
                <a:ln>
                  <a:noFill/>
                </a:ln>
                <a:solidFill>
                  <a:prstClr val="black">
                    <a:lumMod val="75000"/>
                    <a:lumOff val="25000"/>
                  </a:prstClr>
                </a:solidFill>
                <a:effectLst/>
                <a:uLnTx/>
                <a:uFillTx/>
              </a:rPr>
              <a:t>organisations</a:t>
            </a:r>
            <a:r>
              <a:rPr kumimoji="0" lang="en-US" sz="1400" b="0" i="0" u="none" strike="noStrike" kern="0" cap="none" spc="0" normalizeH="0" baseline="0" noProof="0" dirty="0">
                <a:ln>
                  <a:noFill/>
                </a:ln>
                <a:solidFill>
                  <a:prstClr val="black">
                    <a:lumMod val="75000"/>
                    <a:lumOff val="25000"/>
                  </a:prstClr>
                </a:solidFill>
                <a:effectLst/>
                <a:uLnTx/>
                <a:uFillTx/>
              </a:rPr>
              <a:t> to communicate and share benefits with the PMO – </a:t>
            </a:r>
            <a:r>
              <a:rPr kumimoji="0" lang="en-US" sz="1400" b="1" i="0" u="none" strike="noStrike" kern="0" cap="none" spc="0" normalizeH="0" baseline="0" noProof="0" dirty="0">
                <a:ln>
                  <a:noFill/>
                </a:ln>
                <a:solidFill>
                  <a:srgbClr val="843593"/>
                </a:solidFill>
                <a:effectLst/>
                <a:uLnTx/>
                <a:uFillTx/>
              </a:rPr>
              <a:t>enhancing early engagement with the initiative</a:t>
            </a:r>
          </a:p>
        </p:txBody>
      </p:sp>
      <p:sp>
        <p:nvSpPr>
          <p:cNvPr id="35" name="Oval 34">
            <a:extLst>
              <a:ext uri="{FF2B5EF4-FFF2-40B4-BE49-F238E27FC236}">
                <a16:creationId xmlns:a16="http://schemas.microsoft.com/office/drawing/2014/main" id="{851654D5-FC81-44AB-9C31-F3AC53E36FC7}"/>
              </a:ext>
            </a:extLst>
          </p:cNvPr>
          <p:cNvSpPr/>
          <p:nvPr/>
        </p:nvSpPr>
        <p:spPr>
          <a:xfrm>
            <a:off x="1649223" y="1895880"/>
            <a:ext cx="1188720" cy="1188720"/>
          </a:xfrm>
          <a:prstGeom prst="ellipse">
            <a:avLst/>
          </a:prstGeom>
          <a:solidFill>
            <a:sysClr val="window" lastClr="FFFFFF"/>
          </a:solidFill>
          <a:ln w="19050" cap="flat" cmpd="sng" algn="ctr">
            <a:noFill/>
            <a:prstDash val="sysDot"/>
          </a:ln>
          <a:effectLst/>
        </p:spPr>
        <p:txBody>
          <a:bodyPr rtlCol="0" anchor="ctr"/>
          <a:lstStyle/>
          <a:p>
            <a:pPr marL="0" marR="0" lvl="0" indent="0" algn="ctr" defTabSz="607079" eaLnBrk="1" fontAlgn="auto" latinLnBrk="0" hangingPunct="1">
              <a:lnSpc>
                <a:spcPct val="100000"/>
              </a:lnSpc>
              <a:spcBef>
                <a:spcPts val="0"/>
              </a:spcBef>
              <a:spcAft>
                <a:spcPts val="0"/>
              </a:spcAft>
              <a:buClrTx/>
              <a:buSzTx/>
              <a:buFontTx/>
              <a:buNone/>
              <a:tabLst/>
              <a:defRPr/>
            </a:pPr>
            <a:endParaRPr kumimoji="0" lang="en-US" sz="2390" b="0" i="0" u="none" strike="noStrike" kern="0" cap="none" spc="0" normalizeH="0" baseline="0" noProof="0">
              <a:ln>
                <a:noFill/>
              </a:ln>
              <a:solidFill>
                <a:prstClr val="black"/>
              </a:solidFill>
              <a:effectLst/>
              <a:uLnTx/>
              <a:uFillTx/>
            </a:endParaRPr>
          </a:p>
        </p:txBody>
      </p:sp>
      <p:pic>
        <p:nvPicPr>
          <p:cNvPr id="36" name="Graphic 35" descr="Send">
            <a:extLst>
              <a:ext uri="{FF2B5EF4-FFF2-40B4-BE49-F238E27FC236}">
                <a16:creationId xmlns:a16="http://schemas.microsoft.com/office/drawing/2014/main" id="{BC1BAAF5-0604-45EA-820A-F4400593102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57563" y="4248456"/>
            <a:ext cx="914400" cy="914400"/>
          </a:xfrm>
          <a:prstGeom prst="rect">
            <a:avLst/>
          </a:prstGeom>
        </p:spPr>
      </p:pic>
      <p:pic>
        <p:nvPicPr>
          <p:cNvPr id="37" name="Graphic 36" descr="Ethernet">
            <a:extLst>
              <a:ext uri="{FF2B5EF4-FFF2-40B4-BE49-F238E27FC236}">
                <a16:creationId xmlns:a16="http://schemas.microsoft.com/office/drawing/2014/main" id="{1D54A327-AC30-4AC2-8187-20AECC3BABC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86383" y="4942100"/>
            <a:ext cx="914400" cy="914400"/>
          </a:xfrm>
          <a:prstGeom prst="rect">
            <a:avLst/>
          </a:prstGeom>
        </p:spPr>
      </p:pic>
      <p:pic>
        <p:nvPicPr>
          <p:cNvPr id="38" name="Graphic 37" descr="Share">
            <a:extLst>
              <a:ext uri="{FF2B5EF4-FFF2-40B4-BE49-F238E27FC236}">
                <a16:creationId xmlns:a16="http://schemas.microsoft.com/office/drawing/2014/main" id="{C61DEB9B-BB4A-4D00-A6A0-0BC0DAF05AF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73925" y="3456941"/>
            <a:ext cx="914400" cy="914400"/>
          </a:xfrm>
          <a:prstGeom prst="rect">
            <a:avLst/>
          </a:prstGeom>
        </p:spPr>
      </p:pic>
      <p:pic>
        <p:nvPicPr>
          <p:cNvPr id="39" name="Graphic 38" descr="Group success">
            <a:extLst>
              <a:ext uri="{FF2B5EF4-FFF2-40B4-BE49-F238E27FC236}">
                <a16:creationId xmlns:a16="http://schemas.microsoft.com/office/drawing/2014/main" id="{A523A30A-B206-4716-8975-8AB911CBB9D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786383" y="2052073"/>
            <a:ext cx="914400" cy="914400"/>
          </a:xfrm>
          <a:prstGeom prst="rect">
            <a:avLst/>
          </a:prstGeom>
        </p:spPr>
      </p:pic>
      <p:sp>
        <p:nvSpPr>
          <p:cNvPr id="40" name="Oval 39">
            <a:extLst>
              <a:ext uri="{FF2B5EF4-FFF2-40B4-BE49-F238E27FC236}">
                <a16:creationId xmlns:a16="http://schemas.microsoft.com/office/drawing/2014/main" id="{9981C94E-C9CF-42DE-B7DF-0056764505BC}"/>
              </a:ext>
            </a:extLst>
          </p:cNvPr>
          <p:cNvSpPr/>
          <p:nvPr/>
        </p:nvSpPr>
        <p:spPr>
          <a:xfrm>
            <a:off x="6766205" y="2437445"/>
            <a:ext cx="1188720" cy="1188720"/>
          </a:xfrm>
          <a:prstGeom prst="ellipse">
            <a:avLst/>
          </a:prstGeom>
          <a:solidFill>
            <a:sysClr val="window" lastClr="FFFFFF"/>
          </a:solidFill>
          <a:ln w="19050" cap="flat" cmpd="sng" algn="ctr">
            <a:noFill/>
            <a:prstDash val="sysDot"/>
          </a:ln>
          <a:effectLst/>
        </p:spPr>
        <p:txBody>
          <a:bodyPr rtlCol="0" anchor="ctr"/>
          <a:lstStyle/>
          <a:p>
            <a:pPr marL="0" marR="0" lvl="0" indent="0" algn="ctr" defTabSz="607079" eaLnBrk="1" fontAlgn="auto" latinLnBrk="0" hangingPunct="1">
              <a:lnSpc>
                <a:spcPct val="100000"/>
              </a:lnSpc>
              <a:spcBef>
                <a:spcPts val="0"/>
              </a:spcBef>
              <a:spcAft>
                <a:spcPts val="0"/>
              </a:spcAft>
              <a:buClrTx/>
              <a:buSzTx/>
              <a:buFontTx/>
              <a:buNone/>
              <a:tabLst/>
              <a:defRPr/>
            </a:pPr>
            <a:endParaRPr kumimoji="0" lang="en-US" sz="2390" b="0" i="0" u="none" strike="noStrike" kern="0" cap="none" spc="0" normalizeH="0" baseline="0" noProof="0">
              <a:ln>
                <a:noFill/>
              </a:ln>
              <a:solidFill>
                <a:prstClr val="black"/>
              </a:solidFill>
              <a:effectLst/>
              <a:uLnTx/>
              <a:uFillTx/>
            </a:endParaRPr>
          </a:p>
        </p:txBody>
      </p:sp>
      <p:pic>
        <p:nvPicPr>
          <p:cNvPr id="41" name="Graphic 40" descr="Lightbulb and gear">
            <a:extLst>
              <a:ext uri="{FF2B5EF4-FFF2-40B4-BE49-F238E27FC236}">
                <a16:creationId xmlns:a16="http://schemas.microsoft.com/office/drawing/2014/main" id="{8937CA8A-3681-4DCF-90AD-1C7B461D47C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898951" y="2539166"/>
            <a:ext cx="914400" cy="914400"/>
          </a:xfrm>
          <a:prstGeom prst="rect">
            <a:avLst/>
          </a:prstGeom>
        </p:spPr>
      </p:pic>
    </p:spTree>
    <p:extLst>
      <p:ext uri="{BB962C8B-B14F-4D97-AF65-F5344CB8AC3E}">
        <p14:creationId xmlns:p14="http://schemas.microsoft.com/office/powerpoint/2010/main" val="322068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Example: change agent responsibilities &amp; time commitment</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7E5FEACB-7738-4EAC-A6FA-E8172253800A}"/>
              </a:ext>
            </a:extLst>
          </p:cNvPr>
          <p:cNvSpPr txBox="1"/>
          <p:nvPr/>
        </p:nvSpPr>
        <p:spPr>
          <a:xfrm>
            <a:off x="9528648" y="6356350"/>
            <a:ext cx="2341333"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CONFIDENTIAL</a:t>
            </a:r>
            <a:endParaRPr kumimoji="0" lang="en-GB" sz="1600" b="1" i="0" u="none" strike="noStrike" kern="0" cap="none" spc="0" normalizeH="0" baseline="0" noProof="0" dirty="0">
              <a:ln>
                <a:noFill/>
              </a:ln>
              <a:solidFill>
                <a:srgbClr val="FF0000"/>
              </a:solidFill>
              <a:effectLst/>
              <a:uLnTx/>
              <a:uFillTx/>
            </a:endParaRPr>
          </a:p>
        </p:txBody>
      </p:sp>
      <p:sp>
        <p:nvSpPr>
          <p:cNvPr id="19" name="Rounded Rectangle 50">
            <a:extLst>
              <a:ext uri="{FF2B5EF4-FFF2-40B4-BE49-F238E27FC236}">
                <a16:creationId xmlns:a16="http://schemas.microsoft.com/office/drawing/2014/main" id="{0448078F-E1B6-467B-B596-8C055BA94917}"/>
              </a:ext>
            </a:extLst>
          </p:cNvPr>
          <p:cNvSpPr/>
          <p:nvPr/>
        </p:nvSpPr>
        <p:spPr>
          <a:xfrm>
            <a:off x="474544" y="2262570"/>
            <a:ext cx="3243755" cy="3760784"/>
          </a:xfrm>
          <a:prstGeom prst="roundRect">
            <a:avLst/>
          </a:prstGeom>
          <a:solidFill>
            <a:sysClr val="window" lastClr="FFFFFF"/>
          </a:solidFill>
          <a:ln w="25400" cap="flat" cmpd="sng" algn="ctr">
            <a:solidFill>
              <a:schemeClr val="tx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p:txBody>
      </p:sp>
      <p:sp>
        <p:nvSpPr>
          <p:cNvPr id="20" name="Rounded Rectangle 52">
            <a:extLst>
              <a:ext uri="{FF2B5EF4-FFF2-40B4-BE49-F238E27FC236}">
                <a16:creationId xmlns:a16="http://schemas.microsoft.com/office/drawing/2014/main" id="{E5811AEF-D7E4-400D-83BE-1C7B8C4565E7}"/>
              </a:ext>
            </a:extLst>
          </p:cNvPr>
          <p:cNvSpPr/>
          <p:nvPr/>
        </p:nvSpPr>
        <p:spPr>
          <a:xfrm>
            <a:off x="8396861" y="2262570"/>
            <a:ext cx="3243755" cy="3760784"/>
          </a:xfrm>
          <a:prstGeom prst="roundRect">
            <a:avLst/>
          </a:prstGeom>
          <a:solidFill>
            <a:sysClr val="window" lastClr="FFFFFF"/>
          </a:solidFill>
          <a:ln w="25400" cap="flat" cmpd="sng" algn="ctr">
            <a:solidFill>
              <a:schemeClr val="accent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23" name="TextBox 22">
            <a:extLst>
              <a:ext uri="{FF2B5EF4-FFF2-40B4-BE49-F238E27FC236}">
                <a16:creationId xmlns:a16="http://schemas.microsoft.com/office/drawing/2014/main" id="{1CA70874-BEB6-408D-83B6-A71A1DAD1DC5}"/>
              </a:ext>
            </a:extLst>
          </p:cNvPr>
          <p:cNvSpPr txBox="1"/>
          <p:nvPr/>
        </p:nvSpPr>
        <p:spPr>
          <a:xfrm>
            <a:off x="8509643" y="3836799"/>
            <a:ext cx="3007625"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Support initiative related events and communications</a:t>
            </a:r>
          </a:p>
        </p:txBody>
      </p:sp>
      <p:sp>
        <p:nvSpPr>
          <p:cNvPr id="24" name="TextBox 23">
            <a:extLst>
              <a:ext uri="{FF2B5EF4-FFF2-40B4-BE49-F238E27FC236}">
                <a16:creationId xmlns:a16="http://schemas.microsoft.com/office/drawing/2014/main" id="{123607B2-2C6A-4755-A9F1-44C7EF02CFC8}"/>
              </a:ext>
            </a:extLst>
          </p:cNvPr>
          <p:cNvSpPr txBox="1"/>
          <p:nvPr/>
        </p:nvSpPr>
        <p:spPr>
          <a:xfrm>
            <a:off x="8507735" y="4665000"/>
            <a:ext cx="3097961" cy="1169551"/>
          </a:xfrm>
          <a:prstGeom prst="rect">
            <a:avLst/>
          </a:prstGeom>
          <a:noFill/>
        </p:spPr>
        <p:txBody>
          <a:bodyPr wrap="square" rtlCol="0">
            <a:spAutoFit/>
          </a:bodyPr>
          <a:lstStyle/>
          <a:p>
            <a:pPr marL="173038" marR="0" lvl="0" indent="-173038" defTabSz="91440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Cascade new information at </a:t>
            </a:r>
            <a:r>
              <a:rPr kumimoji="0" lang="en-US" sz="1200" b="0" i="0" u="none" strike="noStrike" kern="0" cap="none" spc="0" normalizeH="0" baseline="0" noProof="0" dirty="0" err="1">
                <a:ln>
                  <a:noFill/>
                </a:ln>
                <a:solidFill>
                  <a:prstClr val="black"/>
                </a:solidFill>
                <a:effectLst/>
                <a:uLnTx/>
                <a:uFillTx/>
              </a:rPr>
              <a:t>organisation</a:t>
            </a:r>
            <a:r>
              <a:rPr kumimoji="0" lang="en-US" sz="1200" b="0" i="0" u="none" strike="noStrike" kern="0" cap="none" spc="0" normalizeH="0" baseline="0" noProof="0" dirty="0">
                <a:ln>
                  <a:noFill/>
                </a:ln>
                <a:solidFill>
                  <a:prstClr val="black"/>
                </a:solidFill>
                <a:effectLst/>
                <a:uLnTx/>
                <a:uFillTx/>
              </a:rPr>
              <a:t> all-hands</a:t>
            </a:r>
          </a:p>
          <a:p>
            <a:pPr marL="173038" marR="0" lvl="0" indent="-173038" defTabSz="91440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Drive participation for </a:t>
            </a:r>
            <a:r>
              <a:rPr kumimoji="0" lang="en-US" sz="1200" b="1" i="0" u="none" strike="noStrike" kern="0" cap="none" spc="0" normalizeH="0" baseline="0" noProof="0" dirty="0">
                <a:ln>
                  <a:noFill/>
                </a:ln>
                <a:solidFill>
                  <a:prstClr val="black"/>
                </a:solidFill>
                <a:effectLst/>
                <a:uLnTx/>
                <a:uFillTx/>
              </a:rPr>
              <a:t>XX events (e.g. launches, networking, surveys)</a:t>
            </a:r>
          </a:p>
          <a:p>
            <a:pPr marL="173038" marR="0" lvl="0" indent="-173038" defTabSz="91440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Stay engaged </a:t>
            </a:r>
            <a:r>
              <a:rPr kumimoji="0" lang="en-US" sz="1200" b="1" i="0" u="none" strike="noStrike" kern="0" cap="none" spc="0" normalizeH="0" baseline="0" noProof="0" dirty="0">
                <a:ln>
                  <a:noFill/>
                </a:ln>
                <a:solidFill>
                  <a:prstClr val="black"/>
                </a:solidFill>
                <a:effectLst/>
                <a:uLnTx/>
                <a:uFillTx/>
              </a:rPr>
              <a:t>on the XXX.</a:t>
            </a:r>
          </a:p>
        </p:txBody>
      </p:sp>
      <p:grpSp>
        <p:nvGrpSpPr>
          <p:cNvPr id="6" name="Group 5">
            <a:extLst>
              <a:ext uri="{FF2B5EF4-FFF2-40B4-BE49-F238E27FC236}">
                <a16:creationId xmlns:a16="http://schemas.microsoft.com/office/drawing/2014/main" id="{2F3EC676-021F-4E17-875A-CB523D8991DE}"/>
              </a:ext>
            </a:extLst>
          </p:cNvPr>
          <p:cNvGrpSpPr/>
          <p:nvPr/>
        </p:nvGrpSpPr>
        <p:grpSpPr>
          <a:xfrm>
            <a:off x="9396854" y="2553764"/>
            <a:ext cx="1233201" cy="971385"/>
            <a:chOff x="9442022" y="2252667"/>
            <a:chExt cx="1233201" cy="666786"/>
          </a:xfrm>
          <a:solidFill>
            <a:schemeClr val="accent2"/>
          </a:solidFill>
        </p:grpSpPr>
        <p:sp>
          <p:nvSpPr>
            <p:cNvPr id="26" name="Freeform 139">
              <a:extLst>
                <a:ext uri="{FF2B5EF4-FFF2-40B4-BE49-F238E27FC236}">
                  <a16:creationId xmlns:a16="http://schemas.microsoft.com/office/drawing/2014/main" id="{E17D8D1E-1EA6-454F-8F2E-6A581F5A6ED0}"/>
                </a:ext>
              </a:extLst>
            </p:cNvPr>
            <p:cNvSpPr>
              <a:spLocks noEditPoints="1"/>
            </p:cNvSpPr>
            <p:nvPr/>
          </p:nvSpPr>
          <p:spPr bwMode="auto">
            <a:xfrm>
              <a:off x="10248452" y="2252667"/>
              <a:ext cx="426771" cy="666786"/>
            </a:xfrm>
            <a:custGeom>
              <a:avLst/>
              <a:gdLst>
                <a:gd name="T0" fmla="*/ 2147483647 w 308"/>
                <a:gd name="T1" fmla="*/ 2147483647 h 637"/>
                <a:gd name="T2" fmla="*/ 2147483647 w 308"/>
                <a:gd name="T3" fmla="*/ 2147483647 h 637"/>
                <a:gd name="T4" fmla="*/ 2147483647 w 308"/>
                <a:gd name="T5" fmla="*/ 2147483647 h 637"/>
                <a:gd name="T6" fmla="*/ 2147483647 w 308"/>
                <a:gd name="T7" fmla="*/ 2147483647 h 637"/>
                <a:gd name="T8" fmla="*/ 2147483647 w 308"/>
                <a:gd name="T9" fmla="*/ 2147483647 h 637"/>
                <a:gd name="T10" fmla="*/ 2147483647 w 308"/>
                <a:gd name="T11" fmla="*/ 2147483647 h 637"/>
                <a:gd name="T12" fmla="*/ 2147483647 w 308"/>
                <a:gd name="T13" fmla="*/ 2147483647 h 637"/>
                <a:gd name="T14" fmla="*/ 2147483647 w 308"/>
                <a:gd name="T15" fmla="*/ 2147483647 h 637"/>
                <a:gd name="T16" fmla="*/ 2147483647 w 308"/>
                <a:gd name="T17" fmla="*/ 2147483647 h 637"/>
                <a:gd name="T18" fmla="*/ 2147483647 w 308"/>
                <a:gd name="T19" fmla="*/ 2147483647 h 637"/>
                <a:gd name="T20" fmla="*/ 2147483647 w 308"/>
                <a:gd name="T21" fmla="*/ 2147483647 h 637"/>
                <a:gd name="T22" fmla="*/ 2147483647 w 308"/>
                <a:gd name="T23" fmla="*/ 2147483647 h 637"/>
                <a:gd name="T24" fmla="*/ 2147483647 w 308"/>
                <a:gd name="T25" fmla="*/ 2147483647 h 637"/>
                <a:gd name="T26" fmla="*/ 2147483647 w 308"/>
                <a:gd name="T27" fmla="*/ 2147483647 h 637"/>
                <a:gd name="T28" fmla="*/ 2147483647 w 308"/>
                <a:gd name="T29" fmla="*/ 2147483647 h 637"/>
                <a:gd name="T30" fmla="*/ 2147483647 w 308"/>
                <a:gd name="T31" fmla="*/ 2147483647 h 637"/>
                <a:gd name="T32" fmla="*/ 2147483647 w 308"/>
                <a:gd name="T33" fmla="*/ 2147483647 h 637"/>
                <a:gd name="T34" fmla="*/ 2147483647 w 308"/>
                <a:gd name="T35" fmla="*/ 2147483647 h 637"/>
                <a:gd name="T36" fmla="*/ 2147483647 w 308"/>
                <a:gd name="T37" fmla="*/ 2147483647 h 637"/>
                <a:gd name="T38" fmla="*/ 2147483647 w 308"/>
                <a:gd name="T39" fmla="*/ 2147483647 h 637"/>
                <a:gd name="T40" fmla="*/ 2147483647 w 308"/>
                <a:gd name="T41" fmla="*/ 2147483647 h 637"/>
                <a:gd name="T42" fmla="*/ 2147483647 w 308"/>
                <a:gd name="T43" fmla="*/ 2147483647 h 637"/>
                <a:gd name="T44" fmla="*/ 2147483647 w 308"/>
                <a:gd name="T45" fmla="*/ 2147483647 h 637"/>
                <a:gd name="T46" fmla="*/ 2147483647 w 308"/>
                <a:gd name="T47" fmla="*/ 2147483647 h 637"/>
                <a:gd name="T48" fmla="*/ 2147483647 w 308"/>
                <a:gd name="T49" fmla="*/ 2147483647 h 637"/>
                <a:gd name="T50" fmla="*/ 2147483647 w 308"/>
                <a:gd name="T51" fmla="*/ 2147483647 h 637"/>
                <a:gd name="T52" fmla="*/ 2147483647 w 308"/>
                <a:gd name="T53" fmla="*/ 2147483647 h 637"/>
                <a:gd name="T54" fmla="*/ 2147483647 w 308"/>
                <a:gd name="T55" fmla="*/ 2147483647 h 637"/>
                <a:gd name="T56" fmla="*/ 2147483647 w 308"/>
                <a:gd name="T57" fmla="*/ 2147483647 h 637"/>
                <a:gd name="T58" fmla="*/ 2147483647 w 308"/>
                <a:gd name="T59" fmla="*/ 2147483647 h 637"/>
                <a:gd name="T60" fmla="*/ 2147483647 w 308"/>
                <a:gd name="T61" fmla="*/ 2147483647 h 637"/>
                <a:gd name="T62" fmla="*/ 2147483647 w 308"/>
                <a:gd name="T63" fmla="*/ 2147483647 h 637"/>
                <a:gd name="T64" fmla="*/ 2147483647 w 308"/>
                <a:gd name="T65" fmla="*/ 2147483647 h 637"/>
                <a:gd name="T66" fmla="*/ 2147483647 w 308"/>
                <a:gd name="T67" fmla="*/ 2147483647 h 637"/>
                <a:gd name="T68" fmla="*/ 2147483647 w 308"/>
                <a:gd name="T69" fmla="*/ 2147483647 h 637"/>
                <a:gd name="T70" fmla="*/ 2147483647 w 308"/>
                <a:gd name="T71" fmla="*/ 2147483647 h 637"/>
                <a:gd name="T72" fmla="*/ 2147483647 w 308"/>
                <a:gd name="T73" fmla="*/ 2147483647 h 637"/>
                <a:gd name="T74" fmla="*/ 2147483647 w 308"/>
                <a:gd name="T75" fmla="*/ 2147483647 h 637"/>
                <a:gd name="T76" fmla="*/ 2147483647 w 308"/>
                <a:gd name="T77" fmla="*/ 2147483647 h 637"/>
                <a:gd name="T78" fmla="*/ 2147483647 w 308"/>
                <a:gd name="T79" fmla="*/ 2147483647 h 637"/>
                <a:gd name="T80" fmla="*/ 2147483647 w 308"/>
                <a:gd name="T81" fmla="*/ 2147483647 h 637"/>
                <a:gd name="T82" fmla="*/ 2147483647 w 308"/>
                <a:gd name="T83" fmla="*/ 2147483647 h 637"/>
                <a:gd name="T84" fmla="*/ 2147483647 w 308"/>
                <a:gd name="T85" fmla="*/ 2147483647 h 637"/>
                <a:gd name="T86" fmla="*/ 2147483647 w 308"/>
                <a:gd name="T87" fmla="*/ 2147483647 h 637"/>
                <a:gd name="T88" fmla="*/ 2147483647 w 308"/>
                <a:gd name="T89" fmla="*/ 2147483647 h 637"/>
                <a:gd name="T90" fmla="*/ 2147483647 w 308"/>
                <a:gd name="T91" fmla="*/ 2147483647 h 637"/>
                <a:gd name="T92" fmla="*/ 2147483647 w 308"/>
                <a:gd name="T93" fmla="*/ 2147483647 h 637"/>
                <a:gd name="T94" fmla="*/ 2147483647 w 308"/>
                <a:gd name="T95" fmla="*/ 2147483647 h 637"/>
                <a:gd name="T96" fmla="*/ 2147483647 w 308"/>
                <a:gd name="T97" fmla="*/ 2147483647 h 637"/>
                <a:gd name="T98" fmla="*/ 2147483647 w 308"/>
                <a:gd name="T99" fmla="*/ 2147483647 h 637"/>
                <a:gd name="T100" fmla="*/ 2147483647 w 308"/>
                <a:gd name="T101" fmla="*/ 2147483647 h 637"/>
                <a:gd name="T102" fmla="*/ 2147483647 w 308"/>
                <a:gd name="T103" fmla="*/ 2147483647 h 637"/>
                <a:gd name="T104" fmla="*/ 2147483647 w 308"/>
                <a:gd name="T105" fmla="*/ 2147483647 h 637"/>
                <a:gd name="T106" fmla="*/ 2147483647 w 308"/>
                <a:gd name="T107" fmla="*/ 2147483647 h 637"/>
                <a:gd name="T108" fmla="*/ 2147483647 w 308"/>
                <a:gd name="T109" fmla="*/ 2147483647 h 637"/>
                <a:gd name="T110" fmla="*/ 2147483647 w 308"/>
                <a:gd name="T111" fmla="*/ 2147483647 h 637"/>
                <a:gd name="T112" fmla="*/ 2147483647 w 308"/>
                <a:gd name="T113" fmla="*/ 2147483647 h 637"/>
                <a:gd name="T114" fmla="*/ 2147483647 w 308"/>
                <a:gd name="T115" fmla="*/ 2147483647 h 637"/>
                <a:gd name="T116" fmla="*/ 2147483647 w 308"/>
                <a:gd name="T117" fmla="*/ 2147483647 h 637"/>
                <a:gd name="T118" fmla="*/ 2147483647 w 308"/>
                <a:gd name="T119" fmla="*/ 2147483647 h 637"/>
                <a:gd name="T120" fmla="*/ 2147483647 w 308"/>
                <a:gd name="T121" fmla="*/ 2147483647 h 63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08" h="637">
                  <a:moveTo>
                    <a:pt x="236" y="143"/>
                  </a:moveTo>
                  <a:lnTo>
                    <a:pt x="241" y="143"/>
                  </a:lnTo>
                  <a:lnTo>
                    <a:pt x="259" y="147"/>
                  </a:lnTo>
                  <a:lnTo>
                    <a:pt x="274" y="155"/>
                  </a:lnTo>
                  <a:lnTo>
                    <a:pt x="286" y="167"/>
                  </a:lnTo>
                  <a:lnTo>
                    <a:pt x="295" y="182"/>
                  </a:lnTo>
                  <a:lnTo>
                    <a:pt x="302" y="200"/>
                  </a:lnTo>
                  <a:lnTo>
                    <a:pt x="306" y="217"/>
                  </a:lnTo>
                  <a:lnTo>
                    <a:pt x="308" y="235"/>
                  </a:lnTo>
                  <a:lnTo>
                    <a:pt x="299" y="401"/>
                  </a:lnTo>
                  <a:lnTo>
                    <a:pt x="298" y="407"/>
                  </a:lnTo>
                  <a:lnTo>
                    <a:pt x="297" y="410"/>
                  </a:lnTo>
                  <a:lnTo>
                    <a:pt x="294" y="412"/>
                  </a:lnTo>
                  <a:lnTo>
                    <a:pt x="290" y="415"/>
                  </a:lnTo>
                  <a:lnTo>
                    <a:pt x="285" y="416"/>
                  </a:lnTo>
                  <a:lnTo>
                    <a:pt x="279" y="416"/>
                  </a:lnTo>
                  <a:lnTo>
                    <a:pt x="271" y="416"/>
                  </a:lnTo>
                  <a:lnTo>
                    <a:pt x="272" y="622"/>
                  </a:lnTo>
                  <a:lnTo>
                    <a:pt x="272" y="628"/>
                  </a:lnTo>
                  <a:lnTo>
                    <a:pt x="271" y="632"/>
                  </a:lnTo>
                  <a:lnTo>
                    <a:pt x="270" y="635"/>
                  </a:lnTo>
                  <a:lnTo>
                    <a:pt x="268" y="637"/>
                  </a:lnTo>
                  <a:lnTo>
                    <a:pt x="267" y="637"/>
                  </a:lnTo>
                  <a:lnTo>
                    <a:pt x="218" y="637"/>
                  </a:lnTo>
                  <a:lnTo>
                    <a:pt x="215" y="637"/>
                  </a:lnTo>
                  <a:lnTo>
                    <a:pt x="213" y="633"/>
                  </a:lnTo>
                  <a:lnTo>
                    <a:pt x="211" y="629"/>
                  </a:lnTo>
                  <a:lnTo>
                    <a:pt x="210" y="622"/>
                  </a:lnTo>
                  <a:lnTo>
                    <a:pt x="199" y="480"/>
                  </a:lnTo>
                  <a:lnTo>
                    <a:pt x="196" y="622"/>
                  </a:lnTo>
                  <a:lnTo>
                    <a:pt x="196" y="628"/>
                  </a:lnTo>
                  <a:lnTo>
                    <a:pt x="195" y="632"/>
                  </a:lnTo>
                  <a:lnTo>
                    <a:pt x="195" y="635"/>
                  </a:lnTo>
                  <a:lnTo>
                    <a:pt x="192" y="637"/>
                  </a:lnTo>
                  <a:lnTo>
                    <a:pt x="191" y="637"/>
                  </a:lnTo>
                  <a:lnTo>
                    <a:pt x="142" y="637"/>
                  </a:lnTo>
                  <a:lnTo>
                    <a:pt x="140" y="637"/>
                  </a:lnTo>
                  <a:lnTo>
                    <a:pt x="137" y="633"/>
                  </a:lnTo>
                  <a:lnTo>
                    <a:pt x="136" y="629"/>
                  </a:lnTo>
                  <a:lnTo>
                    <a:pt x="136" y="622"/>
                  </a:lnTo>
                  <a:lnTo>
                    <a:pt x="130" y="502"/>
                  </a:lnTo>
                  <a:lnTo>
                    <a:pt x="127" y="401"/>
                  </a:lnTo>
                  <a:lnTo>
                    <a:pt x="121" y="401"/>
                  </a:lnTo>
                  <a:lnTo>
                    <a:pt x="119" y="258"/>
                  </a:lnTo>
                  <a:lnTo>
                    <a:pt x="114" y="307"/>
                  </a:lnTo>
                  <a:lnTo>
                    <a:pt x="38" y="335"/>
                  </a:lnTo>
                  <a:lnTo>
                    <a:pt x="27" y="336"/>
                  </a:lnTo>
                  <a:lnTo>
                    <a:pt x="16" y="334"/>
                  </a:lnTo>
                  <a:lnTo>
                    <a:pt x="8" y="328"/>
                  </a:lnTo>
                  <a:lnTo>
                    <a:pt x="1" y="319"/>
                  </a:lnTo>
                  <a:lnTo>
                    <a:pt x="0" y="307"/>
                  </a:lnTo>
                  <a:lnTo>
                    <a:pt x="3" y="297"/>
                  </a:lnTo>
                  <a:lnTo>
                    <a:pt x="9" y="288"/>
                  </a:lnTo>
                  <a:lnTo>
                    <a:pt x="19" y="282"/>
                  </a:lnTo>
                  <a:lnTo>
                    <a:pt x="94" y="255"/>
                  </a:lnTo>
                  <a:lnTo>
                    <a:pt x="102" y="239"/>
                  </a:lnTo>
                  <a:lnTo>
                    <a:pt x="111" y="220"/>
                  </a:lnTo>
                  <a:lnTo>
                    <a:pt x="121" y="200"/>
                  </a:lnTo>
                  <a:lnTo>
                    <a:pt x="131" y="182"/>
                  </a:lnTo>
                  <a:lnTo>
                    <a:pt x="142" y="167"/>
                  </a:lnTo>
                  <a:lnTo>
                    <a:pt x="145" y="163"/>
                  </a:lnTo>
                  <a:lnTo>
                    <a:pt x="150" y="159"/>
                  </a:lnTo>
                  <a:lnTo>
                    <a:pt x="149" y="185"/>
                  </a:lnTo>
                  <a:lnTo>
                    <a:pt x="152" y="210"/>
                  </a:lnTo>
                  <a:lnTo>
                    <a:pt x="159" y="187"/>
                  </a:lnTo>
                  <a:lnTo>
                    <a:pt x="168" y="166"/>
                  </a:lnTo>
                  <a:lnTo>
                    <a:pt x="168" y="164"/>
                  </a:lnTo>
                  <a:lnTo>
                    <a:pt x="168" y="163"/>
                  </a:lnTo>
                  <a:lnTo>
                    <a:pt x="169" y="160"/>
                  </a:lnTo>
                  <a:lnTo>
                    <a:pt x="171" y="158"/>
                  </a:lnTo>
                  <a:lnTo>
                    <a:pt x="172" y="153"/>
                  </a:lnTo>
                  <a:lnTo>
                    <a:pt x="172" y="151"/>
                  </a:lnTo>
                  <a:lnTo>
                    <a:pt x="173" y="149"/>
                  </a:lnTo>
                  <a:lnTo>
                    <a:pt x="175" y="148"/>
                  </a:lnTo>
                  <a:lnTo>
                    <a:pt x="176" y="147"/>
                  </a:lnTo>
                  <a:lnTo>
                    <a:pt x="183" y="148"/>
                  </a:lnTo>
                  <a:lnTo>
                    <a:pt x="188" y="148"/>
                  </a:lnTo>
                  <a:lnTo>
                    <a:pt x="195" y="149"/>
                  </a:lnTo>
                  <a:lnTo>
                    <a:pt x="196" y="149"/>
                  </a:lnTo>
                  <a:lnTo>
                    <a:pt x="196" y="151"/>
                  </a:lnTo>
                  <a:lnTo>
                    <a:pt x="196" y="152"/>
                  </a:lnTo>
                  <a:lnTo>
                    <a:pt x="195" y="155"/>
                  </a:lnTo>
                  <a:lnTo>
                    <a:pt x="194" y="158"/>
                  </a:lnTo>
                  <a:lnTo>
                    <a:pt x="191" y="160"/>
                  </a:lnTo>
                  <a:lnTo>
                    <a:pt x="190" y="164"/>
                  </a:lnTo>
                  <a:lnTo>
                    <a:pt x="188" y="167"/>
                  </a:lnTo>
                  <a:lnTo>
                    <a:pt x="187" y="168"/>
                  </a:lnTo>
                  <a:lnTo>
                    <a:pt x="186" y="170"/>
                  </a:lnTo>
                  <a:lnTo>
                    <a:pt x="179" y="216"/>
                  </a:lnTo>
                  <a:lnTo>
                    <a:pt x="194" y="190"/>
                  </a:lnTo>
                  <a:lnTo>
                    <a:pt x="210" y="166"/>
                  </a:lnTo>
                  <a:lnTo>
                    <a:pt x="229" y="143"/>
                  </a:lnTo>
                  <a:lnTo>
                    <a:pt x="236" y="143"/>
                  </a:lnTo>
                  <a:close/>
                  <a:moveTo>
                    <a:pt x="203" y="0"/>
                  </a:moveTo>
                  <a:lnTo>
                    <a:pt x="220" y="2"/>
                  </a:lnTo>
                  <a:lnTo>
                    <a:pt x="233" y="7"/>
                  </a:lnTo>
                  <a:lnTo>
                    <a:pt x="245" y="15"/>
                  </a:lnTo>
                  <a:lnTo>
                    <a:pt x="252" y="27"/>
                  </a:lnTo>
                  <a:lnTo>
                    <a:pt x="256" y="44"/>
                  </a:lnTo>
                  <a:lnTo>
                    <a:pt x="255" y="57"/>
                  </a:lnTo>
                  <a:lnTo>
                    <a:pt x="252" y="75"/>
                  </a:lnTo>
                  <a:lnTo>
                    <a:pt x="248" y="94"/>
                  </a:lnTo>
                  <a:lnTo>
                    <a:pt x="243" y="107"/>
                  </a:lnTo>
                  <a:lnTo>
                    <a:pt x="233" y="118"/>
                  </a:lnTo>
                  <a:lnTo>
                    <a:pt x="220" y="128"/>
                  </a:lnTo>
                  <a:lnTo>
                    <a:pt x="203" y="133"/>
                  </a:lnTo>
                  <a:lnTo>
                    <a:pt x="199" y="135"/>
                  </a:lnTo>
                  <a:lnTo>
                    <a:pt x="195" y="135"/>
                  </a:lnTo>
                  <a:lnTo>
                    <a:pt x="191" y="135"/>
                  </a:lnTo>
                  <a:lnTo>
                    <a:pt x="186" y="133"/>
                  </a:lnTo>
                  <a:lnTo>
                    <a:pt x="171" y="128"/>
                  </a:lnTo>
                  <a:lnTo>
                    <a:pt x="159" y="118"/>
                  </a:lnTo>
                  <a:lnTo>
                    <a:pt x="150" y="107"/>
                  </a:lnTo>
                  <a:lnTo>
                    <a:pt x="146" y="94"/>
                  </a:lnTo>
                  <a:lnTo>
                    <a:pt x="145" y="75"/>
                  </a:lnTo>
                  <a:lnTo>
                    <a:pt x="144" y="57"/>
                  </a:lnTo>
                  <a:lnTo>
                    <a:pt x="145" y="44"/>
                  </a:lnTo>
                  <a:lnTo>
                    <a:pt x="150" y="27"/>
                  </a:lnTo>
                  <a:lnTo>
                    <a:pt x="159" y="15"/>
                  </a:lnTo>
                  <a:lnTo>
                    <a:pt x="172" y="7"/>
                  </a:lnTo>
                  <a:lnTo>
                    <a:pt x="187" y="2"/>
                  </a:lnTo>
                  <a:lnTo>
                    <a:pt x="20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n-US" sz="1600" kern="0">
                <a:solidFill>
                  <a:prstClr val="black"/>
                </a:solidFill>
                <a:latin typeface="Futura"/>
              </a:endParaRPr>
            </a:p>
          </p:txBody>
        </p:sp>
        <p:sp>
          <p:nvSpPr>
            <p:cNvPr id="27" name="Freeform 140">
              <a:extLst>
                <a:ext uri="{FF2B5EF4-FFF2-40B4-BE49-F238E27FC236}">
                  <a16:creationId xmlns:a16="http://schemas.microsoft.com/office/drawing/2014/main" id="{6E85B20C-642F-47B6-A201-00073B3463ED}"/>
                </a:ext>
              </a:extLst>
            </p:cNvPr>
            <p:cNvSpPr>
              <a:spLocks noEditPoints="1"/>
            </p:cNvSpPr>
            <p:nvPr/>
          </p:nvSpPr>
          <p:spPr bwMode="auto">
            <a:xfrm>
              <a:off x="9442022" y="2365540"/>
              <a:ext cx="823059" cy="553913"/>
            </a:xfrm>
            <a:custGeom>
              <a:avLst/>
              <a:gdLst>
                <a:gd name="T0" fmla="*/ 2147483647 w 593"/>
                <a:gd name="T1" fmla="*/ 2147483647 h 530"/>
                <a:gd name="T2" fmla="*/ 2147483647 w 593"/>
                <a:gd name="T3" fmla="*/ 2147483647 h 530"/>
                <a:gd name="T4" fmla="*/ 2147483647 w 593"/>
                <a:gd name="T5" fmla="*/ 2147483647 h 530"/>
                <a:gd name="T6" fmla="*/ 0 w 593"/>
                <a:gd name="T7" fmla="*/ 2147483647 h 530"/>
                <a:gd name="T8" fmla="*/ 2147483647 w 593"/>
                <a:gd name="T9" fmla="*/ 2147483647 h 530"/>
                <a:gd name="T10" fmla="*/ 2147483647 w 593"/>
                <a:gd name="T11" fmla="*/ 2147483647 h 530"/>
                <a:gd name="T12" fmla="*/ 2147483647 w 593"/>
                <a:gd name="T13" fmla="*/ 2147483647 h 530"/>
                <a:gd name="T14" fmla="*/ 2147483647 w 593"/>
                <a:gd name="T15" fmla="*/ 2147483647 h 530"/>
                <a:gd name="T16" fmla="*/ 2147483647 w 593"/>
                <a:gd name="T17" fmla="*/ 2147483647 h 530"/>
                <a:gd name="T18" fmla="*/ 2147483647 w 593"/>
                <a:gd name="T19" fmla="*/ 2147483647 h 530"/>
                <a:gd name="T20" fmla="*/ 2147483647 w 593"/>
                <a:gd name="T21" fmla="*/ 2147483647 h 530"/>
                <a:gd name="T22" fmla="*/ 2147483647 w 593"/>
                <a:gd name="T23" fmla="*/ 2147483647 h 530"/>
                <a:gd name="T24" fmla="*/ 2147483647 w 593"/>
                <a:gd name="T25" fmla="*/ 2147483647 h 530"/>
                <a:gd name="T26" fmla="*/ 2147483647 w 593"/>
                <a:gd name="T27" fmla="*/ 2147483647 h 530"/>
                <a:gd name="T28" fmla="*/ 2147483647 w 593"/>
                <a:gd name="T29" fmla="*/ 2147483647 h 530"/>
                <a:gd name="T30" fmla="*/ 2147483647 w 593"/>
                <a:gd name="T31" fmla="*/ 2147483647 h 530"/>
                <a:gd name="T32" fmla="*/ 2147483647 w 593"/>
                <a:gd name="T33" fmla="*/ 2147483647 h 530"/>
                <a:gd name="T34" fmla="*/ 2147483647 w 593"/>
                <a:gd name="T35" fmla="*/ 2147483647 h 530"/>
                <a:gd name="T36" fmla="*/ 2147483647 w 593"/>
                <a:gd name="T37" fmla="*/ 2147483647 h 530"/>
                <a:gd name="T38" fmla="*/ 2147483647 w 593"/>
                <a:gd name="T39" fmla="*/ 2147483647 h 530"/>
                <a:gd name="T40" fmla="*/ 2147483647 w 593"/>
                <a:gd name="T41" fmla="*/ 2147483647 h 530"/>
                <a:gd name="T42" fmla="*/ 2147483647 w 593"/>
                <a:gd name="T43" fmla="*/ 2147483647 h 530"/>
                <a:gd name="T44" fmla="*/ 2147483647 w 593"/>
                <a:gd name="T45" fmla="*/ 2147483647 h 530"/>
                <a:gd name="T46" fmla="*/ 2147483647 w 593"/>
                <a:gd name="T47" fmla="*/ 2147483647 h 530"/>
                <a:gd name="T48" fmla="*/ 2147483647 w 593"/>
                <a:gd name="T49" fmla="*/ 2147483647 h 530"/>
                <a:gd name="T50" fmla="*/ 2147483647 w 593"/>
                <a:gd name="T51" fmla="*/ 2147483647 h 530"/>
                <a:gd name="T52" fmla="*/ 2147483647 w 593"/>
                <a:gd name="T53" fmla="*/ 2147483647 h 530"/>
                <a:gd name="T54" fmla="*/ 2147483647 w 593"/>
                <a:gd name="T55" fmla="*/ 2147483647 h 530"/>
                <a:gd name="T56" fmla="*/ 2147483647 w 593"/>
                <a:gd name="T57" fmla="*/ 2147483647 h 530"/>
                <a:gd name="T58" fmla="*/ 2147483647 w 593"/>
                <a:gd name="T59" fmla="*/ 2147483647 h 530"/>
                <a:gd name="T60" fmla="*/ 2147483647 w 593"/>
                <a:gd name="T61" fmla="*/ 2147483647 h 530"/>
                <a:gd name="T62" fmla="*/ 2147483647 w 593"/>
                <a:gd name="T63" fmla="*/ 0 h 530"/>
                <a:gd name="T64" fmla="*/ 2147483647 w 593"/>
                <a:gd name="T65" fmla="*/ 2147483647 h 530"/>
                <a:gd name="T66" fmla="*/ 2147483647 w 593"/>
                <a:gd name="T67" fmla="*/ 2147483647 h 530"/>
                <a:gd name="T68" fmla="*/ 2147483647 w 593"/>
                <a:gd name="T69" fmla="*/ 2147483647 h 530"/>
                <a:gd name="T70" fmla="*/ 2147483647 w 593"/>
                <a:gd name="T71" fmla="*/ 2147483647 h 530"/>
                <a:gd name="T72" fmla="*/ 2147483647 w 593"/>
                <a:gd name="T73" fmla="*/ 2147483647 h 530"/>
                <a:gd name="T74" fmla="*/ 2147483647 w 593"/>
                <a:gd name="T75" fmla="*/ 2147483647 h 530"/>
                <a:gd name="T76" fmla="*/ 2147483647 w 593"/>
                <a:gd name="T77" fmla="*/ 2147483647 h 530"/>
                <a:gd name="T78" fmla="*/ 2147483647 w 593"/>
                <a:gd name="T79" fmla="*/ 2147483647 h 530"/>
                <a:gd name="T80" fmla="*/ 2147483647 w 593"/>
                <a:gd name="T81" fmla="*/ 2147483647 h 530"/>
                <a:gd name="T82" fmla="*/ 2147483647 w 593"/>
                <a:gd name="T83" fmla="*/ 2147483647 h 530"/>
                <a:gd name="T84" fmla="*/ 2147483647 w 593"/>
                <a:gd name="T85" fmla="*/ 2147483647 h 530"/>
                <a:gd name="T86" fmla="*/ 2147483647 w 593"/>
                <a:gd name="T87" fmla="*/ 2147483647 h 530"/>
                <a:gd name="T88" fmla="*/ 2147483647 w 593"/>
                <a:gd name="T89" fmla="*/ 2147483647 h 530"/>
                <a:gd name="T90" fmla="*/ 2147483647 w 593"/>
                <a:gd name="T91" fmla="*/ 2147483647 h 530"/>
                <a:gd name="T92" fmla="*/ 2147483647 w 593"/>
                <a:gd name="T93" fmla="*/ 2147483647 h 530"/>
                <a:gd name="T94" fmla="*/ 2147483647 w 593"/>
                <a:gd name="T95" fmla="*/ 2147483647 h 530"/>
                <a:gd name="T96" fmla="*/ 2147483647 w 593"/>
                <a:gd name="T97" fmla="*/ 2147483647 h 530"/>
                <a:gd name="T98" fmla="*/ 2147483647 w 593"/>
                <a:gd name="T99" fmla="*/ 2147483647 h 530"/>
                <a:gd name="T100" fmla="*/ 2147483647 w 593"/>
                <a:gd name="T101" fmla="*/ 0 h 5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93" h="530">
                  <a:moveTo>
                    <a:pt x="0" y="258"/>
                  </a:moveTo>
                  <a:lnTo>
                    <a:pt x="593" y="258"/>
                  </a:lnTo>
                  <a:lnTo>
                    <a:pt x="593" y="290"/>
                  </a:lnTo>
                  <a:lnTo>
                    <a:pt x="584" y="290"/>
                  </a:lnTo>
                  <a:lnTo>
                    <a:pt x="584" y="530"/>
                  </a:lnTo>
                  <a:lnTo>
                    <a:pt x="551" y="530"/>
                  </a:lnTo>
                  <a:lnTo>
                    <a:pt x="551" y="513"/>
                  </a:lnTo>
                  <a:lnTo>
                    <a:pt x="43" y="513"/>
                  </a:lnTo>
                  <a:lnTo>
                    <a:pt x="43" y="530"/>
                  </a:lnTo>
                  <a:lnTo>
                    <a:pt x="9" y="530"/>
                  </a:lnTo>
                  <a:lnTo>
                    <a:pt x="9" y="290"/>
                  </a:lnTo>
                  <a:lnTo>
                    <a:pt x="0" y="290"/>
                  </a:lnTo>
                  <a:lnTo>
                    <a:pt x="0" y="258"/>
                  </a:lnTo>
                  <a:close/>
                  <a:moveTo>
                    <a:pt x="478" y="135"/>
                  </a:moveTo>
                  <a:lnTo>
                    <a:pt x="493" y="139"/>
                  </a:lnTo>
                  <a:lnTo>
                    <a:pt x="509" y="144"/>
                  </a:lnTo>
                  <a:lnTo>
                    <a:pt x="524" y="151"/>
                  </a:lnTo>
                  <a:lnTo>
                    <a:pt x="538" y="160"/>
                  </a:lnTo>
                  <a:lnTo>
                    <a:pt x="547" y="171"/>
                  </a:lnTo>
                  <a:lnTo>
                    <a:pt x="554" y="185"/>
                  </a:lnTo>
                  <a:lnTo>
                    <a:pt x="557" y="201"/>
                  </a:lnTo>
                  <a:lnTo>
                    <a:pt x="555" y="242"/>
                  </a:lnTo>
                  <a:lnTo>
                    <a:pt x="310" y="242"/>
                  </a:lnTo>
                  <a:lnTo>
                    <a:pt x="309" y="201"/>
                  </a:lnTo>
                  <a:lnTo>
                    <a:pt x="311" y="185"/>
                  </a:lnTo>
                  <a:lnTo>
                    <a:pt x="318" y="171"/>
                  </a:lnTo>
                  <a:lnTo>
                    <a:pt x="329" y="160"/>
                  </a:lnTo>
                  <a:lnTo>
                    <a:pt x="341" y="151"/>
                  </a:lnTo>
                  <a:lnTo>
                    <a:pt x="356" y="144"/>
                  </a:lnTo>
                  <a:lnTo>
                    <a:pt x="372" y="139"/>
                  </a:lnTo>
                  <a:lnTo>
                    <a:pt x="387" y="135"/>
                  </a:lnTo>
                  <a:lnTo>
                    <a:pt x="417" y="202"/>
                  </a:lnTo>
                  <a:lnTo>
                    <a:pt x="421" y="160"/>
                  </a:lnTo>
                  <a:lnTo>
                    <a:pt x="421" y="159"/>
                  </a:lnTo>
                  <a:lnTo>
                    <a:pt x="421" y="158"/>
                  </a:lnTo>
                  <a:lnTo>
                    <a:pt x="420" y="155"/>
                  </a:lnTo>
                  <a:lnTo>
                    <a:pt x="420" y="151"/>
                  </a:lnTo>
                  <a:lnTo>
                    <a:pt x="420" y="148"/>
                  </a:lnTo>
                  <a:lnTo>
                    <a:pt x="418" y="145"/>
                  </a:lnTo>
                  <a:lnTo>
                    <a:pt x="418" y="143"/>
                  </a:lnTo>
                  <a:lnTo>
                    <a:pt x="420" y="141"/>
                  </a:lnTo>
                  <a:lnTo>
                    <a:pt x="421" y="140"/>
                  </a:lnTo>
                  <a:lnTo>
                    <a:pt x="444" y="140"/>
                  </a:lnTo>
                  <a:lnTo>
                    <a:pt x="447" y="141"/>
                  </a:lnTo>
                  <a:lnTo>
                    <a:pt x="447" y="143"/>
                  </a:lnTo>
                  <a:lnTo>
                    <a:pt x="447" y="145"/>
                  </a:lnTo>
                  <a:lnTo>
                    <a:pt x="447" y="148"/>
                  </a:lnTo>
                  <a:lnTo>
                    <a:pt x="445" y="151"/>
                  </a:lnTo>
                  <a:lnTo>
                    <a:pt x="445" y="155"/>
                  </a:lnTo>
                  <a:lnTo>
                    <a:pt x="444" y="158"/>
                  </a:lnTo>
                  <a:lnTo>
                    <a:pt x="444" y="159"/>
                  </a:lnTo>
                  <a:lnTo>
                    <a:pt x="444" y="160"/>
                  </a:lnTo>
                  <a:lnTo>
                    <a:pt x="448" y="202"/>
                  </a:lnTo>
                  <a:lnTo>
                    <a:pt x="478" y="135"/>
                  </a:lnTo>
                  <a:close/>
                  <a:moveTo>
                    <a:pt x="206" y="135"/>
                  </a:moveTo>
                  <a:lnTo>
                    <a:pt x="221" y="139"/>
                  </a:lnTo>
                  <a:lnTo>
                    <a:pt x="237" y="144"/>
                  </a:lnTo>
                  <a:lnTo>
                    <a:pt x="252" y="151"/>
                  </a:lnTo>
                  <a:lnTo>
                    <a:pt x="265" y="160"/>
                  </a:lnTo>
                  <a:lnTo>
                    <a:pt x="275" y="171"/>
                  </a:lnTo>
                  <a:lnTo>
                    <a:pt x="282" y="185"/>
                  </a:lnTo>
                  <a:lnTo>
                    <a:pt x="284" y="201"/>
                  </a:lnTo>
                  <a:lnTo>
                    <a:pt x="283" y="242"/>
                  </a:lnTo>
                  <a:lnTo>
                    <a:pt x="38" y="242"/>
                  </a:lnTo>
                  <a:lnTo>
                    <a:pt x="36" y="201"/>
                  </a:lnTo>
                  <a:lnTo>
                    <a:pt x="39" y="185"/>
                  </a:lnTo>
                  <a:lnTo>
                    <a:pt x="46" y="171"/>
                  </a:lnTo>
                  <a:lnTo>
                    <a:pt x="57" y="160"/>
                  </a:lnTo>
                  <a:lnTo>
                    <a:pt x="69" y="151"/>
                  </a:lnTo>
                  <a:lnTo>
                    <a:pt x="84" y="144"/>
                  </a:lnTo>
                  <a:lnTo>
                    <a:pt x="100" y="139"/>
                  </a:lnTo>
                  <a:lnTo>
                    <a:pt x="115" y="135"/>
                  </a:lnTo>
                  <a:lnTo>
                    <a:pt x="145" y="202"/>
                  </a:lnTo>
                  <a:lnTo>
                    <a:pt x="149" y="160"/>
                  </a:lnTo>
                  <a:lnTo>
                    <a:pt x="149" y="159"/>
                  </a:lnTo>
                  <a:lnTo>
                    <a:pt x="149" y="158"/>
                  </a:lnTo>
                  <a:lnTo>
                    <a:pt x="147" y="155"/>
                  </a:lnTo>
                  <a:lnTo>
                    <a:pt x="147" y="151"/>
                  </a:lnTo>
                  <a:lnTo>
                    <a:pt x="146" y="148"/>
                  </a:lnTo>
                  <a:lnTo>
                    <a:pt x="146" y="145"/>
                  </a:lnTo>
                  <a:lnTo>
                    <a:pt x="146" y="143"/>
                  </a:lnTo>
                  <a:lnTo>
                    <a:pt x="147" y="141"/>
                  </a:lnTo>
                  <a:lnTo>
                    <a:pt x="149" y="140"/>
                  </a:lnTo>
                  <a:lnTo>
                    <a:pt x="172" y="140"/>
                  </a:lnTo>
                  <a:lnTo>
                    <a:pt x="174" y="141"/>
                  </a:lnTo>
                  <a:lnTo>
                    <a:pt x="174" y="143"/>
                  </a:lnTo>
                  <a:lnTo>
                    <a:pt x="174" y="145"/>
                  </a:lnTo>
                  <a:lnTo>
                    <a:pt x="174" y="148"/>
                  </a:lnTo>
                  <a:lnTo>
                    <a:pt x="173" y="151"/>
                  </a:lnTo>
                  <a:lnTo>
                    <a:pt x="173" y="155"/>
                  </a:lnTo>
                  <a:lnTo>
                    <a:pt x="172" y="158"/>
                  </a:lnTo>
                  <a:lnTo>
                    <a:pt x="172" y="159"/>
                  </a:lnTo>
                  <a:lnTo>
                    <a:pt x="172" y="160"/>
                  </a:lnTo>
                  <a:lnTo>
                    <a:pt x="176" y="202"/>
                  </a:lnTo>
                  <a:lnTo>
                    <a:pt x="206" y="135"/>
                  </a:lnTo>
                  <a:close/>
                  <a:moveTo>
                    <a:pt x="433" y="0"/>
                  </a:moveTo>
                  <a:lnTo>
                    <a:pt x="448" y="2"/>
                  </a:lnTo>
                  <a:lnTo>
                    <a:pt x="462" y="6"/>
                  </a:lnTo>
                  <a:lnTo>
                    <a:pt x="473" y="14"/>
                  </a:lnTo>
                  <a:lnTo>
                    <a:pt x="481" y="25"/>
                  </a:lnTo>
                  <a:lnTo>
                    <a:pt x="485" y="40"/>
                  </a:lnTo>
                  <a:lnTo>
                    <a:pt x="485" y="53"/>
                  </a:lnTo>
                  <a:lnTo>
                    <a:pt x="483" y="70"/>
                  </a:lnTo>
                  <a:lnTo>
                    <a:pt x="481" y="86"/>
                  </a:lnTo>
                  <a:lnTo>
                    <a:pt x="475" y="98"/>
                  </a:lnTo>
                  <a:lnTo>
                    <a:pt x="467" y="109"/>
                  </a:lnTo>
                  <a:lnTo>
                    <a:pt x="455" y="117"/>
                  </a:lnTo>
                  <a:lnTo>
                    <a:pt x="441" y="122"/>
                  </a:lnTo>
                  <a:lnTo>
                    <a:pt x="436" y="124"/>
                  </a:lnTo>
                  <a:lnTo>
                    <a:pt x="433" y="124"/>
                  </a:lnTo>
                  <a:lnTo>
                    <a:pt x="429" y="124"/>
                  </a:lnTo>
                  <a:lnTo>
                    <a:pt x="425" y="122"/>
                  </a:lnTo>
                  <a:lnTo>
                    <a:pt x="410" y="117"/>
                  </a:lnTo>
                  <a:lnTo>
                    <a:pt x="398" y="109"/>
                  </a:lnTo>
                  <a:lnTo>
                    <a:pt x="390" y="98"/>
                  </a:lnTo>
                  <a:lnTo>
                    <a:pt x="386" y="86"/>
                  </a:lnTo>
                  <a:lnTo>
                    <a:pt x="383" y="70"/>
                  </a:lnTo>
                  <a:lnTo>
                    <a:pt x="380" y="53"/>
                  </a:lnTo>
                  <a:lnTo>
                    <a:pt x="382" y="40"/>
                  </a:lnTo>
                  <a:lnTo>
                    <a:pt x="384" y="25"/>
                  </a:lnTo>
                  <a:lnTo>
                    <a:pt x="393" y="14"/>
                  </a:lnTo>
                  <a:lnTo>
                    <a:pt x="403" y="6"/>
                  </a:lnTo>
                  <a:lnTo>
                    <a:pt x="417" y="2"/>
                  </a:lnTo>
                  <a:lnTo>
                    <a:pt x="433" y="0"/>
                  </a:lnTo>
                  <a:close/>
                  <a:moveTo>
                    <a:pt x="161" y="0"/>
                  </a:moveTo>
                  <a:lnTo>
                    <a:pt x="176" y="2"/>
                  </a:lnTo>
                  <a:lnTo>
                    <a:pt x="189" y="6"/>
                  </a:lnTo>
                  <a:lnTo>
                    <a:pt x="200" y="14"/>
                  </a:lnTo>
                  <a:lnTo>
                    <a:pt x="208" y="25"/>
                  </a:lnTo>
                  <a:lnTo>
                    <a:pt x="212" y="40"/>
                  </a:lnTo>
                  <a:lnTo>
                    <a:pt x="212" y="53"/>
                  </a:lnTo>
                  <a:lnTo>
                    <a:pt x="211" y="70"/>
                  </a:lnTo>
                  <a:lnTo>
                    <a:pt x="207" y="86"/>
                  </a:lnTo>
                  <a:lnTo>
                    <a:pt x="203" y="98"/>
                  </a:lnTo>
                  <a:lnTo>
                    <a:pt x="195" y="109"/>
                  </a:lnTo>
                  <a:lnTo>
                    <a:pt x="183" y="117"/>
                  </a:lnTo>
                  <a:lnTo>
                    <a:pt x="169" y="122"/>
                  </a:lnTo>
                  <a:lnTo>
                    <a:pt x="164" y="124"/>
                  </a:lnTo>
                  <a:lnTo>
                    <a:pt x="161" y="124"/>
                  </a:lnTo>
                  <a:lnTo>
                    <a:pt x="157" y="124"/>
                  </a:lnTo>
                  <a:lnTo>
                    <a:pt x="151" y="122"/>
                  </a:lnTo>
                  <a:lnTo>
                    <a:pt x="138" y="117"/>
                  </a:lnTo>
                  <a:lnTo>
                    <a:pt x="126" y="109"/>
                  </a:lnTo>
                  <a:lnTo>
                    <a:pt x="118" y="98"/>
                  </a:lnTo>
                  <a:lnTo>
                    <a:pt x="113" y="86"/>
                  </a:lnTo>
                  <a:lnTo>
                    <a:pt x="109" y="70"/>
                  </a:lnTo>
                  <a:lnTo>
                    <a:pt x="108" y="53"/>
                  </a:lnTo>
                  <a:lnTo>
                    <a:pt x="109" y="40"/>
                  </a:lnTo>
                  <a:lnTo>
                    <a:pt x="112" y="25"/>
                  </a:lnTo>
                  <a:lnTo>
                    <a:pt x="120" y="14"/>
                  </a:lnTo>
                  <a:lnTo>
                    <a:pt x="131" y="6"/>
                  </a:lnTo>
                  <a:lnTo>
                    <a:pt x="145" y="2"/>
                  </a:lnTo>
                  <a:lnTo>
                    <a:pt x="1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n-US" sz="1600" kern="0">
                <a:solidFill>
                  <a:prstClr val="black"/>
                </a:solidFill>
                <a:latin typeface="Futura"/>
              </a:endParaRPr>
            </a:p>
          </p:txBody>
        </p:sp>
      </p:grpSp>
      <p:sp>
        <p:nvSpPr>
          <p:cNvPr id="28" name="Rounded Rectangle 51">
            <a:extLst>
              <a:ext uri="{FF2B5EF4-FFF2-40B4-BE49-F238E27FC236}">
                <a16:creationId xmlns:a16="http://schemas.microsoft.com/office/drawing/2014/main" id="{42A44909-3ABC-4558-A221-44CF54174AC5}"/>
              </a:ext>
            </a:extLst>
          </p:cNvPr>
          <p:cNvSpPr/>
          <p:nvPr/>
        </p:nvSpPr>
        <p:spPr>
          <a:xfrm>
            <a:off x="4414999" y="2262570"/>
            <a:ext cx="3243755" cy="3760784"/>
          </a:xfrm>
          <a:prstGeom prst="roundRect">
            <a:avLst/>
          </a:prstGeom>
          <a:solidFill>
            <a:sysClr val="window" lastClr="FFFFFF"/>
          </a:solidFill>
          <a:ln w="25400" cap="flat"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42" name="TextBox 41">
            <a:extLst>
              <a:ext uri="{FF2B5EF4-FFF2-40B4-BE49-F238E27FC236}">
                <a16:creationId xmlns:a16="http://schemas.microsoft.com/office/drawing/2014/main" id="{CA5E73F6-71C6-4F66-B5B5-C106BE47D25B}"/>
              </a:ext>
            </a:extLst>
          </p:cNvPr>
          <p:cNvSpPr txBox="1"/>
          <p:nvPr/>
        </p:nvSpPr>
        <p:spPr>
          <a:xfrm>
            <a:off x="4731062" y="3836799"/>
            <a:ext cx="2733090"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Provide XXX demo to organisation leader</a:t>
            </a:r>
          </a:p>
        </p:txBody>
      </p:sp>
      <p:sp>
        <p:nvSpPr>
          <p:cNvPr id="43" name="TextBox 42">
            <a:extLst>
              <a:ext uri="{FF2B5EF4-FFF2-40B4-BE49-F238E27FC236}">
                <a16:creationId xmlns:a16="http://schemas.microsoft.com/office/drawing/2014/main" id="{E1346724-DFE0-478C-A7A8-F082D4B7071A}"/>
              </a:ext>
            </a:extLst>
          </p:cNvPr>
          <p:cNvSpPr txBox="1"/>
          <p:nvPr/>
        </p:nvSpPr>
        <p:spPr>
          <a:xfrm>
            <a:off x="4556673" y="4665000"/>
            <a:ext cx="2749858" cy="984885"/>
          </a:xfrm>
          <a:prstGeom prst="rect">
            <a:avLst/>
          </a:prstGeom>
          <a:noFill/>
        </p:spPr>
        <p:txBody>
          <a:bodyPr wrap="square" rtlCol="0">
            <a:spAutoFit/>
          </a:bodyPr>
          <a:lstStyle/>
          <a:p>
            <a:pPr marL="173038" marR="0" lvl="0" indent="-173038" defTabSz="91440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Timeframe: </a:t>
            </a:r>
            <a:r>
              <a:rPr kumimoji="0" lang="en-US" sz="1200" b="1" i="0" u="none" strike="noStrike" kern="0" cap="none" spc="0" normalizeH="0" baseline="0" noProof="0" dirty="0">
                <a:ln>
                  <a:noFill/>
                </a:ln>
                <a:solidFill>
                  <a:prstClr val="black"/>
                </a:solidFill>
                <a:effectLst/>
                <a:uLnTx/>
                <a:uFillTx/>
              </a:rPr>
              <a:t>X to X</a:t>
            </a:r>
          </a:p>
          <a:p>
            <a:pPr marL="173038" marR="0" lvl="0" indent="-173038" defTabSz="91440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Time commitment: 30 minutes presentation, 30 minutes prep</a:t>
            </a:r>
          </a:p>
          <a:p>
            <a:pPr marL="173038" marR="0" lvl="0" indent="-173038" defTabSz="91440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Materials provided by </a:t>
            </a:r>
            <a:r>
              <a:rPr kumimoji="0" lang="en-US" sz="1200" b="1" i="0" u="none" strike="noStrike" kern="0" cap="none" spc="0" normalizeH="0" baseline="0" noProof="0" dirty="0">
                <a:ln>
                  <a:noFill/>
                </a:ln>
                <a:solidFill>
                  <a:prstClr val="black"/>
                </a:solidFill>
                <a:effectLst/>
                <a:uLnTx/>
                <a:uFillTx/>
              </a:rPr>
              <a:t>XX Team.</a:t>
            </a:r>
            <a:endParaRPr kumimoji="0" lang="en-US" sz="1200" b="0" i="0" u="none" strike="noStrike" kern="0" cap="none" spc="0" normalizeH="0" baseline="0" noProof="0" dirty="0">
              <a:ln>
                <a:noFill/>
              </a:ln>
              <a:solidFill>
                <a:prstClr val="black"/>
              </a:solidFill>
              <a:effectLst/>
              <a:uLnTx/>
              <a:uFillTx/>
            </a:endParaRPr>
          </a:p>
        </p:txBody>
      </p:sp>
      <p:grpSp>
        <p:nvGrpSpPr>
          <p:cNvPr id="4" name="Group 3">
            <a:extLst>
              <a:ext uri="{FF2B5EF4-FFF2-40B4-BE49-F238E27FC236}">
                <a16:creationId xmlns:a16="http://schemas.microsoft.com/office/drawing/2014/main" id="{1BACD2E0-A823-4626-A86D-FF8837F956AF}"/>
              </a:ext>
            </a:extLst>
          </p:cNvPr>
          <p:cNvGrpSpPr/>
          <p:nvPr/>
        </p:nvGrpSpPr>
        <p:grpSpPr>
          <a:xfrm>
            <a:off x="5460509" y="2697835"/>
            <a:ext cx="1152734" cy="873750"/>
            <a:chOff x="5624723" y="2365540"/>
            <a:chExt cx="1152734" cy="666786"/>
          </a:xfrm>
          <a:solidFill>
            <a:schemeClr val="accent1"/>
          </a:solidFill>
        </p:grpSpPr>
        <p:sp>
          <p:nvSpPr>
            <p:cNvPr id="45" name="Freeform 639">
              <a:extLst>
                <a:ext uri="{FF2B5EF4-FFF2-40B4-BE49-F238E27FC236}">
                  <a16:creationId xmlns:a16="http://schemas.microsoft.com/office/drawing/2014/main" id="{88D2AF34-B819-4DA0-B84D-496913FC8981}"/>
                </a:ext>
              </a:extLst>
            </p:cNvPr>
            <p:cNvSpPr>
              <a:spLocks/>
            </p:cNvSpPr>
            <p:nvPr/>
          </p:nvSpPr>
          <p:spPr bwMode="auto">
            <a:xfrm>
              <a:off x="6300463" y="2503836"/>
              <a:ext cx="476994" cy="429707"/>
            </a:xfrm>
            <a:custGeom>
              <a:avLst/>
              <a:gdLst>
                <a:gd name="T0" fmla="*/ 93 w 144"/>
                <a:gd name="T1" fmla="*/ 174 h 174"/>
                <a:gd name="T2" fmla="*/ 52 w 144"/>
                <a:gd name="T3" fmla="*/ 174 h 174"/>
                <a:gd name="T4" fmla="*/ 0 w 144"/>
                <a:gd name="T5" fmla="*/ 174 h 174"/>
                <a:gd name="T6" fmla="*/ 0 w 144"/>
                <a:gd name="T7" fmla="*/ 174 h 174"/>
                <a:gd name="T8" fmla="*/ 0 w 144"/>
                <a:gd name="T9" fmla="*/ 141 h 174"/>
                <a:gd name="T10" fmla="*/ 0 w 144"/>
                <a:gd name="T11" fmla="*/ 141 h 174"/>
                <a:gd name="T12" fmla="*/ 1 w 144"/>
                <a:gd name="T13" fmla="*/ 136 h 174"/>
                <a:gd name="T14" fmla="*/ 4 w 144"/>
                <a:gd name="T15" fmla="*/ 133 h 174"/>
                <a:gd name="T16" fmla="*/ 7 w 144"/>
                <a:gd name="T17" fmla="*/ 129 h 174"/>
                <a:gd name="T18" fmla="*/ 46 w 144"/>
                <a:gd name="T19" fmla="*/ 118 h 174"/>
                <a:gd name="T20" fmla="*/ 55 w 144"/>
                <a:gd name="T21" fmla="*/ 96 h 174"/>
                <a:gd name="T22" fmla="*/ 55 w 144"/>
                <a:gd name="T23" fmla="*/ 96 h 174"/>
                <a:gd name="T24" fmla="*/ 52 w 144"/>
                <a:gd name="T25" fmla="*/ 95 h 174"/>
                <a:gd name="T26" fmla="*/ 49 w 144"/>
                <a:gd name="T27" fmla="*/ 92 h 174"/>
                <a:gd name="T28" fmla="*/ 46 w 144"/>
                <a:gd name="T29" fmla="*/ 85 h 174"/>
                <a:gd name="T30" fmla="*/ 44 w 144"/>
                <a:gd name="T31" fmla="*/ 78 h 174"/>
                <a:gd name="T32" fmla="*/ 44 w 144"/>
                <a:gd name="T33" fmla="*/ 78 h 174"/>
                <a:gd name="T34" fmla="*/ 41 w 144"/>
                <a:gd name="T35" fmla="*/ 60 h 174"/>
                <a:gd name="T36" fmla="*/ 38 w 144"/>
                <a:gd name="T37" fmla="*/ 43 h 174"/>
                <a:gd name="T38" fmla="*/ 38 w 144"/>
                <a:gd name="T39" fmla="*/ 25 h 174"/>
                <a:gd name="T40" fmla="*/ 38 w 144"/>
                <a:gd name="T41" fmla="*/ 25 h 174"/>
                <a:gd name="T42" fmla="*/ 40 w 144"/>
                <a:gd name="T43" fmla="*/ 18 h 174"/>
                <a:gd name="T44" fmla="*/ 44 w 144"/>
                <a:gd name="T45" fmla="*/ 11 h 174"/>
                <a:gd name="T46" fmla="*/ 49 w 144"/>
                <a:gd name="T47" fmla="*/ 7 h 174"/>
                <a:gd name="T48" fmla="*/ 55 w 144"/>
                <a:gd name="T49" fmla="*/ 4 h 174"/>
                <a:gd name="T50" fmla="*/ 67 w 144"/>
                <a:gd name="T51" fmla="*/ 1 h 174"/>
                <a:gd name="T52" fmla="*/ 73 w 144"/>
                <a:gd name="T53" fmla="*/ 0 h 174"/>
                <a:gd name="T54" fmla="*/ 73 w 144"/>
                <a:gd name="T55" fmla="*/ 0 h 174"/>
                <a:gd name="T56" fmla="*/ 73 w 144"/>
                <a:gd name="T57" fmla="*/ 0 h 174"/>
                <a:gd name="T58" fmla="*/ 78 w 144"/>
                <a:gd name="T59" fmla="*/ 1 h 174"/>
                <a:gd name="T60" fmla="*/ 89 w 144"/>
                <a:gd name="T61" fmla="*/ 4 h 174"/>
                <a:gd name="T62" fmla="*/ 96 w 144"/>
                <a:gd name="T63" fmla="*/ 7 h 174"/>
                <a:gd name="T64" fmla="*/ 101 w 144"/>
                <a:gd name="T65" fmla="*/ 11 h 174"/>
                <a:gd name="T66" fmla="*/ 106 w 144"/>
                <a:gd name="T67" fmla="*/ 18 h 174"/>
                <a:gd name="T68" fmla="*/ 107 w 144"/>
                <a:gd name="T69" fmla="*/ 25 h 174"/>
                <a:gd name="T70" fmla="*/ 107 w 144"/>
                <a:gd name="T71" fmla="*/ 25 h 174"/>
                <a:gd name="T72" fmla="*/ 106 w 144"/>
                <a:gd name="T73" fmla="*/ 43 h 174"/>
                <a:gd name="T74" fmla="*/ 104 w 144"/>
                <a:gd name="T75" fmla="*/ 60 h 174"/>
                <a:gd name="T76" fmla="*/ 101 w 144"/>
                <a:gd name="T77" fmla="*/ 78 h 174"/>
                <a:gd name="T78" fmla="*/ 101 w 144"/>
                <a:gd name="T79" fmla="*/ 78 h 174"/>
                <a:gd name="T80" fmla="*/ 99 w 144"/>
                <a:gd name="T81" fmla="*/ 85 h 174"/>
                <a:gd name="T82" fmla="*/ 95 w 144"/>
                <a:gd name="T83" fmla="*/ 92 h 174"/>
                <a:gd name="T84" fmla="*/ 92 w 144"/>
                <a:gd name="T85" fmla="*/ 95 h 174"/>
                <a:gd name="T86" fmla="*/ 89 w 144"/>
                <a:gd name="T87" fmla="*/ 96 h 174"/>
                <a:gd name="T88" fmla="*/ 97 w 144"/>
                <a:gd name="T89" fmla="*/ 118 h 174"/>
                <a:gd name="T90" fmla="*/ 139 w 144"/>
                <a:gd name="T91" fmla="*/ 129 h 174"/>
                <a:gd name="T92" fmla="*/ 139 w 144"/>
                <a:gd name="T93" fmla="*/ 129 h 174"/>
                <a:gd name="T94" fmla="*/ 141 w 144"/>
                <a:gd name="T95" fmla="*/ 133 h 174"/>
                <a:gd name="T96" fmla="*/ 143 w 144"/>
                <a:gd name="T97" fmla="*/ 136 h 174"/>
                <a:gd name="T98" fmla="*/ 144 w 144"/>
                <a:gd name="T99" fmla="*/ 141 h 174"/>
                <a:gd name="T100" fmla="*/ 144 w 144"/>
                <a:gd name="T101" fmla="*/ 141 h 174"/>
                <a:gd name="T102" fmla="*/ 144 w 144"/>
                <a:gd name="T103" fmla="*/ 174 h 174"/>
                <a:gd name="T104" fmla="*/ 93 w 144"/>
                <a:gd name="T10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4" h="174">
                  <a:moveTo>
                    <a:pt x="93" y="174"/>
                  </a:moveTo>
                  <a:lnTo>
                    <a:pt x="52" y="174"/>
                  </a:lnTo>
                  <a:lnTo>
                    <a:pt x="0" y="174"/>
                  </a:lnTo>
                  <a:lnTo>
                    <a:pt x="0" y="174"/>
                  </a:lnTo>
                  <a:lnTo>
                    <a:pt x="0" y="141"/>
                  </a:lnTo>
                  <a:lnTo>
                    <a:pt x="0" y="141"/>
                  </a:lnTo>
                  <a:lnTo>
                    <a:pt x="1" y="136"/>
                  </a:lnTo>
                  <a:lnTo>
                    <a:pt x="4" y="133"/>
                  </a:lnTo>
                  <a:lnTo>
                    <a:pt x="7" y="129"/>
                  </a:lnTo>
                  <a:lnTo>
                    <a:pt x="46" y="118"/>
                  </a:lnTo>
                  <a:lnTo>
                    <a:pt x="55" y="96"/>
                  </a:lnTo>
                  <a:lnTo>
                    <a:pt x="55" y="96"/>
                  </a:lnTo>
                  <a:lnTo>
                    <a:pt x="52" y="95"/>
                  </a:lnTo>
                  <a:lnTo>
                    <a:pt x="49" y="92"/>
                  </a:lnTo>
                  <a:lnTo>
                    <a:pt x="46" y="85"/>
                  </a:lnTo>
                  <a:lnTo>
                    <a:pt x="44" y="78"/>
                  </a:lnTo>
                  <a:lnTo>
                    <a:pt x="44" y="78"/>
                  </a:lnTo>
                  <a:lnTo>
                    <a:pt x="41" y="60"/>
                  </a:lnTo>
                  <a:lnTo>
                    <a:pt x="38" y="43"/>
                  </a:lnTo>
                  <a:lnTo>
                    <a:pt x="38" y="25"/>
                  </a:lnTo>
                  <a:lnTo>
                    <a:pt x="38" y="25"/>
                  </a:lnTo>
                  <a:lnTo>
                    <a:pt x="40" y="18"/>
                  </a:lnTo>
                  <a:lnTo>
                    <a:pt x="44" y="11"/>
                  </a:lnTo>
                  <a:lnTo>
                    <a:pt x="49" y="7"/>
                  </a:lnTo>
                  <a:lnTo>
                    <a:pt x="55" y="4"/>
                  </a:lnTo>
                  <a:lnTo>
                    <a:pt x="67" y="1"/>
                  </a:lnTo>
                  <a:lnTo>
                    <a:pt x="73" y="0"/>
                  </a:lnTo>
                  <a:lnTo>
                    <a:pt x="73" y="0"/>
                  </a:lnTo>
                  <a:lnTo>
                    <a:pt x="73" y="0"/>
                  </a:lnTo>
                  <a:lnTo>
                    <a:pt x="78" y="1"/>
                  </a:lnTo>
                  <a:lnTo>
                    <a:pt x="89" y="4"/>
                  </a:lnTo>
                  <a:lnTo>
                    <a:pt x="96" y="7"/>
                  </a:lnTo>
                  <a:lnTo>
                    <a:pt x="101" y="11"/>
                  </a:lnTo>
                  <a:lnTo>
                    <a:pt x="106" y="18"/>
                  </a:lnTo>
                  <a:lnTo>
                    <a:pt x="107" y="25"/>
                  </a:lnTo>
                  <a:lnTo>
                    <a:pt x="107" y="25"/>
                  </a:lnTo>
                  <a:lnTo>
                    <a:pt x="106" y="43"/>
                  </a:lnTo>
                  <a:lnTo>
                    <a:pt x="104" y="60"/>
                  </a:lnTo>
                  <a:lnTo>
                    <a:pt x="101" y="78"/>
                  </a:lnTo>
                  <a:lnTo>
                    <a:pt x="101" y="78"/>
                  </a:lnTo>
                  <a:lnTo>
                    <a:pt x="99" y="85"/>
                  </a:lnTo>
                  <a:lnTo>
                    <a:pt x="95" y="92"/>
                  </a:lnTo>
                  <a:lnTo>
                    <a:pt x="92" y="95"/>
                  </a:lnTo>
                  <a:lnTo>
                    <a:pt x="89" y="96"/>
                  </a:lnTo>
                  <a:lnTo>
                    <a:pt x="97" y="118"/>
                  </a:lnTo>
                  <a:lnTo>
                    <a:pt x="139" y="129"/>
                  </a:lnTo>
                  <a:lnTo>
                    <a:pt x="139" y="129"/>
                  </a:lnTo>
                  <a:lnTo>
                    <a:pt x="141" y="133"/>
                  </a:lnTo>
                  <a:lnTo>
                    <a:pt x="143" y="136"/>
                  </a:lnTo>
                  <a:lnTo>
                    <a:pt x="144" y="141"/>
                  </a:lnTo>
                  <a:lnTo>
                    <a:pt x="144" y="141"/>
                  </a:lnTo>
                  <a:lnTo>
                    <a:pt x="144" y="174"/>
                  </a:lnTo>
                  <a:lnTo>
                    <a:pt x="93" y="174"/>
                  </a:lnTo>
                  <a:close/>
                </a:path>
              </a:pathLst>
            </a:custGeom>
            <a:grpFill/>
            <a:ln>
              <a:noFill/>
            </a:ln>
          </p:spPr>
          <p:txBody>
            <a:bodyPr vert="horz" wrap="square" lIns="78191" tIns="39095" rIns="78191" bIns="39095" numCol="1" anchor="t" anchorCtr="0" compatLnSpc="1">
              <a:prstTxWarp prst="textNoShape">
                <a:avLst/>
              </a:prstTxWarp>
            </a:bodyPr>
            <a:lstStyle/>
            <a:p>
              <a:pPr algn="ctr" fontAlgn="base">
                <a:spcBef>
                  <a:spcPct val="0"/>
                </a:spcBef>
                <a:spcAft>
                  <a:spcPct val="0"/>
                </a:spcAft>
                <a:defRPr/>
              </a:pPr>
              <a:endParaRPr lang="en-IE" sz="1368" kern="0" dirty="0">
                <a:solidFill>
                  <a:prstClr val="black"/>
                </a:solidFill>
                <a:latin typeface="Futura"/>
              </a:endParaRPr>
            </a:p>
          </p:txBody>
        </p:sp>
        <p:sp>
          <p:nvSpPr>
            <p:cNvPr id="46" name="Freeform 640">
              <a:extLst>
                <a:ext uri="{FF2B5EF4-FFF2-40B4-BE49-F238E27FC236}">
                  <a16:creationId xmlns:a16="http://schemas.microsoft.com/office/drawing/2014/main" id="{C16097AB-C217-41B4-BAF6-6C72A8853E1B}"/>
                </a:ext>
              </a:extLst>
            </p:cNvPr>
            <p:cNvSpPr>
              <a:spLocks/>
            </p:cNvSpPr>
            <p:nvPr/>
          </p:nvSpPr>
          <p:spPr bwMode="auto">
            <a:xfrm>
              <a:off x="6111655" y="2365540"/>
              <a:ext cx="264997" cy="237079"/>
            </a:xfrm>
            <a:custGeom>
              <a:avLst/>
              <a:gdLst>
                <a:gd name="T0" fmla="*/ 29 w 80"/>
                <a:gd name="T1" fmla="*/ 96 h 96"/>
                <a:gd name="T2" fmla="*/ 0 w 80"/>
                <a:gd name="T3" fmla="*/ 96 h 96"/>
                <a:gd name="T4" fmla="*/ 0 w 80"/>
                <a:gd name="T5" fmla="*/ 96 h 96"/>
                <a:gd name="T6" fmla="*/ 0 w 80"/>
                <a:gd name="T7" fmla="*/ 77 h 96"/>
                <a:gd name="T8" fmla="*/ 0 w 80"/>
                <a:gd name="T9" fmla="*/ 77 h 96"/>
                <a:gd name="T10" fmla="*/ 0 w 80"/>
                <a:gd name="T11" fmla="*/ 74 h 96"/>
                <a:gd name="T12" fmla="*/ 2 w 80"/>
                <a:gd name="T13" fmla="*/ 72 h 96"/>
                <a:gd name="T14" fmla="*/ 3 w 80"/>
                <a:gd name="T15" fmla="*/ 70 h 96"/>
                <a:gd name="T16" fmla="*/ 27 w 80"/>
                <a:gd name="T17" fmla="*/ 64 h 96"/>
                <a:gd name="T18" fmla="*/ 31 w 80"/>
                <a:gd name="T19" fmla="*/ 52 h 96"/>
                <a:gd name="T20" fmla="*/ 31 w 80"/>
                <a:gd name="T21" fmla="*/ 52 h 96"/>
                <a:gd name="T22" fmla="*/ 28 w 80"/>
                <a:gd name="T23" fmla="*/ 49 h 96"/>
                <a:gd name="T24" fmla="*/ 25 w 80"/>
                <a:gd name="T25" fmla="*/ 46 h 96"/>
                <a:gd name="T26" fmla="*/ 24 w 80"/>
                <a:gd name="T27" fmla="*/ 42 h 96"/>
                <a:gd name="T28" fmla="*/ 24 w 80"/>
                <a:gd name="T29" fmla="*/ 42 h 96"/>
                <a:gd name="T30" fmla="*/ 22 w 80"/>
                <a:gd name="T31" fmla="*/ 33 h 96"/>
                <a:gd name="T32" fmla="*/ 21 w 80"/>
                <a:gd name="T33" fmla="*/ 13 h 96"/>
                <a:gd name="T34" fmla="*/ 21 w 80"/>
                <a:gd name="T35" fmla="*/ 13 h 96"/>
                <a:gd name="T36" fmla="*/ 22 w 80"/>
                <a:gd name="T37" fmla="*/ 9 h 96"/>
                <a:gd name="T38" fmla="*/ 24 w 80"/>
                <a:gd name="T39" fmla="*/ 5 h 96"/>
                <a:gd name="T40" fmla="*/ 27 w 80"/>
                <a:gd name="T41" fmla="*/ 4 h 96"/>
                <a:gd name="T42" fmla="*/ 31 w 80"/>
                <a:gd name="T43" fmla="*/ 1 h 96"/>
                <a:gd name="T44" fmla="*/ 38 w 80"/>
                <a:gd name="T45" fmla="*/ 0 h 96"/>
                <a:gd name="T46" fmla="*/ 40 w 80"/>
                <a:gd name="T47" fmla="*/ 0 h 96"/>
                <a:gd name="T48" fmla="*/ 40 w 80"/>
                <a:gd name="T49" fmla="*/ 0 h 96"/>
                <a:gd name="T50" fmla="*/ 40 w 80"/>
                <a:gd name="T51" fmla="*/ 0 h 96"/>
                <a:gd name="T52" fmla="*/ 43 w 80"/>
                <a:gd name="T53" fmla="*/ 0 h 96"/>
                <a:gd name="T54" fmla="*/ 50 w 80"/>
                <a:gd name="T55" fmla="*/ 1 h 96"/>
                <a:gd name="T56" fmla="*/ 53 w 80"/>
                <a:gd name="T57" fmla="*/ 4 h 96"/>
                <a:gd name="T58" fmla="*/ 55 w 80"/>
                <a:gd name="T59" fmla="*/ 5 h 96"/>
                <a:gd name="T60" fmla="*/ 58 w 80"/>
                <a:gd name="T61" fmla="*/ 9 h 96"/>
                <a:gd name="T62" fmla="*/ 60 w 80"/>
                <a:gd name="T63" fmla="*/ 13 h 96"/>
                <a:gd name="T64" fmla="*/ 60 w 80"/>
                <a:gd name="T65" fmla="*/ 13 h 96"/>
                <a:gd name="T66" fmla="*/ 57 w 80"/>
                <a:gd name="T67" fmla="*/ 33 h 96"/>
                <a:gd name="T68" fmla="*/ 55 w 80"/>
                <a:gd name="T69" fmla="*/ 42 h 96"/>
                <a:gd name="T70" fmla="*/ 55 w 80"/>
                <a:gd name="T71" fmla="*/ 42 h 96"/>
                <a:gd name="T72" fmla="*/ 54 w 80"/>
                <a:gd name="T73" fmla="*/ 46 h 96"/>
                <a:gd name="T74" fmla="*/ 53 w 80"/>
                <a:gd name="T75" fmla="*/ 49 h 96"/>
                <a:gd name="T76" fmla="*/ 50 w 80"/>
                <a:gd name="T77" fmla="*/ 52 h 96"/>
                <a:gd name="T78" fmla="*/ 54 w 80"/>
                <a:gd name="T79" fmla="*/ 64 h 96"/>
                <a:gd name="T80" fmla="*/ 76 w 80"/>
                <a:gd name="T81" fmla="*/ 70 h 96"/>
                <a:gd name="T82" fmla="*/ 76 w 80"/>
                <a:gd name="T83" fmla="*/ 70 h 96"/>
                <a:gd name="T84" fmla="*/ 77 w 80"/>
                <a:gd name="T85" fmla="*/ 72 h 96"/>
                <a:gd name="T86" fmla="*/ 79 w 80"/>
                <a:gd name="T87" fmla="*/ 74 h 96"/>
                <a:gd name="T88" fmla="*/ 80 w 80"/>
                <a:gd name="T89" fmla="*/ 77 h 96"/>
                <a:gd name="T90" fmla="*/ 80 w 80"/>
                <a:gd name="T91" fmla="*/ 77 h 96"/>
                <a:gd name="T92" fmla="*/ 80 w 80"/>
                <a:gd name="T93" fmla="*/ 96 h 96"/>
                <a:gd name="T94" fmla="*/ 51 w 80"/>
                <a:gd name="T95" fmla="*/ 96 h 96"/>
                <a:gd name="T96" fmla="*/ 29 w 80"/>
                <a:gd name="T9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 h="96">
                  <a:moveTo>
                    <a:pt x="29" y="96"/>
                  </a:moveTo>
                  <a:lnTo>
                    <a:pt x="0" y="96"/>
                  </a:lnTo>
                  <a:lnTo>
                    <a:pt x="0" y="96"/>
                  </a:lnTo>
                  <a:lnTo>
                    <a:pt x="0" y="77"/>
                  </a:lnTo>
                  <a:lnTo>
                    <a:pt x="0" y="77"/>
                  </a:lnTo>
                  <a:lnTo>
                    <a:pt x="0" y="74"/>
                  </a:lnTo>
                  <a:lnTo>
                    <a:pt x="2" y="72"/>
                  </a:lnTo>
                  <a:lnTo>
                    <a:pt x="3" y="70"/>
                  </a:lnTo>
                  <a:lnTo>
                    <a:pt x="27" y="64"/>
                  </a:lnTo>
                  <a:lnTo>
                    <a:pt x="31" y="52"/>
                  </a:lnTo>
                  <a:lnTo>
                    <a:pt x="31" y="52"/>
                  </a:lnTo>
                  <a:lnTo>
                    <a:pt x="28" y="49"/>
                  </a:lnTo>
                  <a:lnTo>
                    <a:pt x="25" y="46"/>
                  </a:lnTo>
                  <a:lnTo>
                    <a:pt x="24" y="42"/>
                  </a:lnTo>
                  <a:lnTo>
                    <a:pt x="24" y="42"/>
                  </a:lnTo>
                  <a:lnTo>
                    <a:pt x="22" y="33"/>
                  </a:lnTo>
                  <a:lnTo>
                    <a:pt x="21" y="13"/>
                  </a:lnTo>
                  <a:lnTo>
                    <a:pt x="21" y="13"/>
                  </a:lnTo>
                  <a:lnTo>
                    <a:pt x="22" y="9"/>
                  </a:lnTo>
                  <a:lnTo>
                    <a:pt x="24" y="5"/>
                  </a:lnTo>
                  <a:lnTo>
                    <a:pt x="27" y="4"/>
                  </a:lnTo>
                  <a:lnTo>
                    <a:pt x="31" y="1"/>
                  </a:lnTo>
                  <a:lnTo>
                    <a:pt x="38" y="0"/>
                  </a:lnTo>
                  <a:lnTo>
                    <a:pt x="40" y="0"/>
                  </a:lnTo>
                  <a:lnTo>
                    <a:pt x="40" y="0"/>
                  </a:lnTo>
                  <a:lnTo>
                    <a:pt x="40" y="0"/>
                  </a:lnTo>
                  <a:lnTo>
                    <a:pt x="43" y="0"/>
                  </a:lnTo>
                  <a:lnTo>
                    <a:pt x="50" y="1"/>
                  </a:lnTo>
                  <a:lnTo>
                    <a:pt x="53" y="4"/>
                  </a:lnTo>
                  <a:lnTo>
                    <a:pt x="55" y="5"/>
                  </a:lnTo>
                  <a:lnTo>
                    <a:pt x="58" y="9"/>
                  </a:lnTo>
                  <a:lnTo>
                    <a:pt x="60" y="13"/>
                  </a:lnTo>
                  <a:lnTo>
                    <a:pt x="60" y="13"/>
                  </a:lnTo>
                  <a:lnTo>
                    <a:pt x="57" y="33"/>
                  </a:lnTo>
                  <a:lnTo>
                    <a:pt x="55" y="42"/>
                  </a:lnTo>
                  <a:lnTo>
                    <a:pt x="55" y="42"/>
                  </a:lnTo>
                  <a:lnTo>
                    <a:pt x="54" y="46"/>
                  </a:lnTo>
                  <a:lnTo>
                    <a:pt x="53" y="49"/>
                  </a:lnTo>
                  <a:lnTo>
                    <a:pt x="50" y="52"/>
                  </a:lnTo>
                  <a:lnTo>
                    <a:pt x="54" y="64"/>
                  </a:lnTo>
                  <a:lnTo>
                    <a:pt x="76" y="70"/>
                  </a:lnTo>
                  <a:lnTo>
                    <a:pt x="76" y="70"/>
                  </a:lnTo>
                  <a:lnTo>
                    <a:pt x="77" y="72"/>
                  </a:lnTo>
                  <a:lnTo>
                    <a:pt x="79" y="74"/>
                  </a:lnTo>
                  <a:lnTo>
                    <a:pt x="80" y="77"/>
                  </a:lnTo>
                  <a:lnTo>
                    <a:pt x="80" y="77"/>
                  </a:lnTo>
                  <a:lnTo>
                    <a:pt x="80" y="96"/>
                  </a:lnTo>
                  <a:lnTo>
                    <a:pt x="51" y="96"/>
                  </a:lnTo>
                  <a:lnTo>
                    <a:pt x="29" y="96"/>
                  </a:lnTo>
                  <a:close/>
                </a:path>
              </a:pathLst>
            </a:custGeom>
            <a:grpFill/>
            <a:ln>
              <a:noFill/>
            </a:ln>
          </p:spPr>
          <p:txBody>
            <a:bodyPr vert="horz" wrap="square" lIns="78191" tIns="39095" rIns="78191" bIns="39095" numCol="1" anchor="t" anchorCtr="0" compatLnSpc="1">
              <a:prstTxWarp prst="textNoShape">
                <a:avLst/>
              </a:prstTxWarp>
            </a:bodyPr>
            <a:lstStyle/>
            <a:p>
              <a:pPr algn="ctr" fontAlgn="base">
                <a:spcBef>
                  <a:spcPct val="0"/>
                </a:spcBef>
                <a:spcAft>
                  <a:spcPct val="0"/>
                </a:spcAft>
                <a:defRPr/>
              </a:pPr>
              <a:endParaRPr lang="en-IE" sz="1368" kern="0">
                <a:solidFill>
                  <a:prstClr val="black"/>
                </a:solidFill>
                <a:latin typeface="Futura"/>
              </a:endParaRPr>
            </a:p>
          </p:txBody>
        </p:sp>
        <p:sp>
          <p:nvSpPr>
            <p:cNvPr id="47" name="Freeform 641">
              <a:extLst>
                <a:ext uri="{FF2B5EF4-FFF2-40B4-BE49-F238E27FC236}">
                  <a16:creationId xmlns:a16="http://schemas.microsoft.com/office/drawing/2014/main" id="{65D7E64D-0257-405A-BBC4-F1488B1EA0E5}"/>
                </a:ext>
              </a:extLst>
            </p:cNvPr>
            <p:cNvSpPr>
              <a:spLocks noEditPoints="1"/>
            </p:cNvSpPr>
            <p:nvPr/>
          </p:nvSpPr>
          <p:spPr bwMode="auto">
            <a:xfrm>
              <a:off x="5926157" y="2619906"/>
              <a:ext cx="510118" cy="412420"/>
            </a:xfrm>
            <a:custGeom>
              <a:avLst/>
              <a:gdLst>
                <a:gd name="T0" fmla="*/ 138 w 154"/>
                <a:gd name="T1" fmla="*/ 149 h 167"/>
                <a:gd name="T2" fmla="*/ 122 w 154"/>
                <a:gd name="T3" fmla="*/ 144 h 167"/>
                <a:gd name="T4" fmla="*/ 103 w 154"/>
                <a:gd name="T5" fmla="*/ 144 h 167"/>
                <a:gd name="T6" fmla="*/ 89 w 154"/>
                <a:gd name="T7" fmla="*/ 149 h 167"/>
                <a:gd name="T8" fmla="*/ 89 w 154"/>
                <a:gd name="T9" fmla="*/ 152 h 167"/>
                <a:gd name="T10" fmla="*/ 103 w 154"/>
                <a:gd name="T11" fmla="*/ 158 h 167"/>
                <a:gd name="T12" fmla="*/ 122 w 154"/>
                <a:gd name="T13" fmla="*/ 158 h 167"/>
                <a:gd name="T14" fmla="*/ 138 w 154"/>
                <a:gd name="T15" fmla="*/ 152 h 167"/>
                <a:gd name="T16" fmla="*/ 29 w 154"/>
                <a:gd name="T17" fmla="*/ 72 h 167"/>
                <a:gd name="T18" fmla="*/ 40 w 154"/>
                <a:gd name="T19" fmla="*/ 71 h 167"/>
                <a:gd name="T20" fmla="*/ 45 w 154"/>
                <a:gd name="T21" fmla="*/ 67 h 167"/>
                <a:gd name="T22" fmla="*/ 34 w 154"/>
                <a:gd name="T23" fmla="*/ 63 h 167"/>
                <a:gd name="T24" fmla="*/ 22 w 154"/>
                <a:gd name="T25" fmla="*/ 63 h 167"/>
                <a:gd name="T26" fmla="*/ 12 w 154"/>
                <a:gd name="T27" fmla="*/ 67 h 167"/>
                <a:gd name="T28" fmla="*/ 18 w 154"/>
                <a:gd name="T29" fmla="*/ 71 h 167"/>
                <a:gd name="T30" fmla="*/ 29 w 154"/>
                <a:gd name="T31" fmla="*/ 72 h 167"/>
                <a:gd name="T32" fmla="*/ 106 w 154"/>
                <a:gd name="T33" fmla="*/ 5 h 167"/>
                <a:gd name="T34" fmla="*/ 96 w 154"/>
                <a:gd name="T35" fmla="*/ 2 h 167"/>
                <a:gd name="T36" fmla="*/ 85 w 154"/>
                <a:gd name="T37" fmla="*/ 7 h 167"/>
                <a:gd name="T38" fmla="*/ 88 w 154"/>
                <a:gd name="T39" fmla="*/ 9 h 167"/>
                <a:gd name="T40" fmla="*/ 103 w 154"/>
                <a:gd name="T41" fmla="*/ 9 h 167"/>
                <a:gd name="T42" fmla="*/ 107 w 154"/>
                <a:gd name="T43" fmla="*/ 7 h 167"/>
                <a:gd name="T44" fmla="*/ 96 w 154"/>
                <a:gd name="T45" fmla="*/ 13 h 167"/>
                <a:gd name="T46" fmla="*/ 54 w 154"/>
                <a:gd name="T47" fmla="*/ 61 h 167"/>
                <a:gd name="T48" fmla="*/ 58 w 154"/>
                <a:gd name="T49" fmla="*/ 67 h 167"/>
                <a:gd name="T50" fmla="*/ 45 w 154"/>
                <a:gd name="T51" fmla="*/ 77 h 167"/>
                <a:gd name="T52" fmla="*/ 113 w 154"/>
                <a:gd name="T53" fmla="*/ 134 h 167"/>
                <a:gd name="T54" fmla="*/ 142 w 154"/>
                <a:gd name="T55" fmla="*/ 138 h 167"/>
                <a:gd name="T56" fmla="*/ 154 w 154"/>
                <a:gd name="T57" fmla="*/ 147 h 167"/>
                <a:gd name="T58" fmla="*/ 154 w 154"/>
                <a:gd name="T59" fmla="*/ 154 h 167"/>
                <a:gd name="T60" fmla="*/ 142 w 154"/>
                <a:gd name="T61" fmla="*/ 162 h 167"/>
                <a:gd name="T62" fmla="*/ 113 w 154"/>
                <a:gd name="T63" fmla="*/ 167 h 167"/>
                <a:gd name="T64" fmla="*/ 80 w 154"/>
                <a:gd name="T65" fmla="*/ 159 h 167"/>
                <a:gd name="T66" fmla="*/ 73 w 154"/>
                <a:gd name="T67" fmla="*/ 151 h 167"/>
                <a:gd name="T68" fmla="*/ 77 w 154"/>
                <a:gd name="T69" fmla="*/ 143 h 167"/>
                <a:gd name="T70" fmla="*/ 33 w 154"/>
                <a:gd name="T71" fmla="*/ 78 h 167"/>
                <a:gd name="T72" fmla="*/ 29 w 154"/>
                <a:gd name="T73" fmla="*/ 78 h 167"/>
                <a:gd name="T74" fmla="*/ 3 w 154"/>
                <a:gd name="T75" fmla="*/ 71 h 167"/>
                <a:gd name="T76" fmla="*/ 0 w 154"/>
                <a:gd name="T77" fmla="*/ 67 h 167"/>
                <a:gd name="T78" fmla="*/ 8 w 154"/>
                <a:gd name="T79" fmla="*/ 59 h 167"/>
                <a:gd name="T80" fmla="*/ 29 w 154"/>
                <a:gd name="T81" fmla="*/ 56 h 167"/>
                <a:gd name="T82" fmla="*/ 83 w 154"/>
                <a:gd name="T83" fmla="*/ 11 h 167"/>
                <a:gd name="T84" fmla="*/ 78 w 154"/>
                <a:gd name="T85" fmla="*/ 7 h 167"/>
                <a:gd name="T86" fmla="*/ 89 w 154"/>
                <a:gd name="T87" fmla="*/ 0 h 167"/>
                <a:gd name="T88" fmla="*/ 103 w 154"/>
                <a:gd name="T89" fmla="*/ 0 h 167"/>
                <a:gd name="T90" fmla="*/ 113 w 154"/>
                <a:gd name="T91" fmla="*/ 7 h 167"/>
                <a:gd name="T92" fmla="*/ 109 w 154"/>
                <a:gd name="T93" fmla="*/ 11 h 167"/>
                <a:gd name="T94" fmla="*/ 96 w 154"/>
                <a:gd name="T95" fmla="*/ 1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 h="167">
                  <a:moveTo>
                    <a:pt x="138" y="151"/>
                  </a:moveTo>
                  <a:lnTo>
                    <a:pt x="138" y="151"/>
                  </a:lnTo>
                  <a:lnTo>
                    <a:pt x="138" y="149"/>
                  </a:lnTo>
                  <a:lnTo>
                    <a:pt x="136" y="148"/>
                  </a:lnTo>
                  <a:lnTo>
                    <a:pt x="131" y="145"/>
                  </a:lnTo>
                  <a:lnTo>
                    <a:pt x="122" y="144"/>
                  </a:lnTo>
                  <a:lnTo>
                    <a:pt x="113" y="143"/>
                  </a:lnTo>
                  <a:lnTo>
                    <a:pt x="113" y="143"/>
                  </a:lnTo>
                  <a:lnTo>
                    <a:pt x="103" y="144"/>
                  </a:lnTo>
                  <a:lnTo>
                    <a:pt x="96" y="145"/>
                  </a:lnTo>
                  <a:lnTo>
                    <a:pt x="91" y="148"/>
                  </a:lnTo>
                  <a:lnTo>
                    <a:pt x="89" y="149"/>
                  </a:lnTo>
                  <a:lnTo>
                    <a:pt x="88" y="151"/>
                  </a:lnTo>
                  <a:lnTo>
                    <a:pt x="88" y="151"/>
                  </a:lnTo>
                  <a:lnTo>
                    <a:pt x="89" y="152"/>
                  </a:lnTo>
                  <a:lnTo>
                    <a:pt x="91" y="154"/>
                  </a:lnTo>
                  <a:lnTo>
                    <a:pt x="96" y="156"/>
                  </a:lnTo>
                  <a:lnTo>
                    <a:pt x="103" y="158"/>
                  </a:lnTo>
                  <a:lnTo>
                    <a:pt x="113" y="158"/>
                  </a:lnTo>
                  <a:lnTo>
                    <a:pt x="113" y="158"/>
                  </a:lnTo>
                  <a:lnTo>
                    <a:pt x="122" y="158"/>
                  </a:lnTo>
                  <a:lnTo>
                    <a:pt x="131" y="156"/>
                  </a:lnTo>
                  <a:lnTo>
                    <a:pt x="136" y="154"/>
                  </a:lnTo>
                  <a:lnTo>
                    <a:pt x="138" y="152"/>
                  </a:lnTo>
                  <a:lnTo>
                    <a:pt x="138" y="151"/>
                  </a:lnTo>
                  <a:lnTo>
                    <a:pt x="138" y="151"/>
                  </a:lnTo>
                  <a:close/>
                  <a:moveTo>
                    <a:pt x="29" y="72"/>
                  </a:moveTo>
                  <a:lnTo>
                    <a:pt x="29" y="72"/>
                  </a:lnTo>
                  <a:lnTo>
                    <a:pt x="34" y="71"/>
                  </a:lnTo>
                  <a:lnTo>
                    <a:pt x="40" y="71"/>
                  </a:lnTo>
                  <a:lnTo>
                    <a:pt x="44" y="68"/>
                  </a:lnTo>
                  <a:lnTo>
                    <a:pt x="45" y="67"/>
                  </a:lnTo>
                  <a:lnTo>
                    <a:pt x="45" y="67"/>
                  </a:lnTo>
                  <a:lnTo>
                    <a:pt x="44" y="66"/>
                  </a:lnTo>
                  <a:lnTo>
                    <a:pt x="40" y="63"/>
                  </a:lnTo>
                  <a:lnTo>
                    <a:pt x="34" y="63"/>
                  </a:lnTo>
                  <a:lnTo>
                    <a:pt x="29" y="61"/>
                  </a:lnTo>
                  <a:lnTo>
                    <a:pt x="29" y="61"/>
                  </a:lnTo>
                  <a:lnTo>
                    <a:pt x="22" y="63"/>
                  </a:lnTo>
                  <a:lnTo>
                    <a:pt x="18" y="63"/>
                  </a:lnTo>
                  <a:lnTo>
                    <a:pt x="14" y="66"/>
                  </a:lnTo>
                  <a:lnTo>
                    <a:pt x="12" y="67"/>
                  </a:lnTo>
                  <a:lnTo>
                    <a:pt x="12" y="67"/>
                  </a:lnTo>
                  <a:lnTo>
                    <a:pt x="14" y="68"/>
                  </a:lnTo>
                  <a:lnTo>
                    <a:pt x="18" y="71"/>
                  </a:lnTo>
                  <a:lnTo>
                    <a:pt x="22" y="71"/>
                  </a:lnTo>
                  <a:lnTo>
                    <a:pt x="29" y="72"/>
                  </a:lnTo>
                  <a:lnTo>
                    <a:pt x="29" y="72"/>
                  </a:lnTo>
                  <a:close/>
                  <a:moveTo>
                    <a:pt x="107" y="7"/>
                  </a:moveTo>
                  <a:lnTo>
                    <a:pt x="107" y="7"/>
                  </a:lnTo>
                  <a:lnTo>
                    <a:pt x="106" y="5"/>
                  </a:lnTo>
                  <a:lnTo>
                    <a:pt x="103" y="4"/>
                  </a:lnTo>
                  <a:lnTo>
                    <a:pt x="96" y="2"/>
                  </a:lnTo>
                  <a:lnTo>
                    <a:pt x="96" y="2"/>
                  </a:lnTo>
                  <a:lnTo>
                    <a:pt x="88" y="4"/>
                  </a:lnTo>
                  <a:lnTo>
                    <a:pt x="85" y="5"/>
                  </a:lnTo>
                  <a:lnTo>
                    <a:pt x="85" y="7"/>
                  </a:lnTo>
                  <a:lnTo>
                    <a:pt x="85" y="7"/>
                  </a:lnTo>
                  <a:lnTo>
                    <a:pt x="85" y="8"/>
                  </a:lnTo>
                  <a:lnTo>
                    <a:pt x="88" y="9"/>
                  </a:lnTo>
                  <a:lnTo>
                    <a:pt x="96" y="9"/>
                  </a:lnTo>
                  <a:lnTo>
                    <a:pt x="96" y="9"/>
                  </a:lnTo>
                  <a:lnTo>
                    <a:pt x="103" y="9"/>
                  </a:lnTo>
                  <a:lnTo>
                    <a:pt x="106" y="8"/>
                  </a:lnTo>
                  <a:lnTo>
                    <a:pt x="107" y="7"/>
                  </a:lnTo>
                  <a:lnTo>
                    <a:pt x="107" y="7"/>
                  </a:lnTo>
                  <a:close/>
                  <a:moveTo>
                    <a:pt x="96" y="13"/>
                  </a:moveTo>
                  <a:lnTo>
                    <a:pt x="96" y="13"/>
                  </a:lnTo>
                  <a:lnTo>
                    <a:pt x="96" y="13"/>
                  </a:lnTo>
                  <a:lnTo>
                    <a:pt x="47" y="59"/>
                  </a:lnTo>
                  <a:lnTo>
                    <a:pt x="47" y="59"/>
                  </a:lnTo>
                  <a:lnTo>
                    <a:pt x="54" y="61"/>
                  </a:lnTo>
                  <a:lnTo>
                    <a:pt x="56" y="64"/>
                  </a:lnTo>
                  <a:lnTo>
                    <a:pt x="58" y="67"/>
                  </a:lnTo>
                  <a:lnTo>
                    <a:pt x="58" y="67"/>
                  </a:lnTo>
                  <a:lnTo>
                    <a:pt x="56" y="70"/>
                  </a:lnTo>
                  <a:lnTo>
                    <a:pt x="54" y="72"/>
                  </a:lnTo>
                  <a:lnTo>
                    <a:pt x="45" y="77"/>
                  </a:lnTo>
                  <a:lnTo>
                    <a:pt x="105" y="134"/>
                  </a:lnTo>
                  <a:lnTo>
                    <a:pt x="105" y="134"/>
                  </a:lnTo>
                  <a:lnTo>
                    <a:pt x="113" y="134"/>
                  </a:lnTo>
                  <a:lnTo>
                    <a:pt x="113" y="134"/>
                  </a:lnTo>
                  <a:lnTo>
                    <a:pt x="129" y="136"/>
                  </a:lnTo>
                  <a:lnTo>
                    <a:pt x="142" y="138"/>
                  </a:lnTo>
                  <a:lnTo>
                    <a:pt x="147" y="141"/>
                  </a:lnTo>
                  <a:lnTo>
                    <a:pt x="151" y="144"/>
                  </a:lnTo>
                  <a:lnTo>
                    <a:pt x="154" y="147"/>
                  </a:lnTo>
                  <a:lnTo>
                    <a:pt x="154" y="151"/>
                  </a:lnTo>
                  <a:lnTo>
                    <a:pt x="154" y="151"/>
                  </a:lnTo>
                  <a:lnTo>
                    <a:pt x="154" y="154"/>
                  </a:lnTo>
                  <a:lnTo>
                    <a:pt x="151" y="156"/>
                  </a:lnTo>
                  <a:lnTo>
                    <a:pt x="147" y="159"/>
                  </a:lnTo>
                  <a:lnTo>
                    <a:pt x="142" y="162"/>
                  </a:lnTo>
                  <a:lnTo>
                    <a:pt x="129" y="166"/>
                  </a:lnTo>
                  <a:lnTo>
                    <a:pt x="113" y="167"/>
                  </a:lnTo>
                  <a:lnTo>
                    <a:pt x="113" y="167"/>
                  </a:lnTo>
                  <a:lnTo>
                    <a:pt x="98" y="166"/>
                  </a:lnTo>
                  <a:lnTo>
                    <a:pt x="84" y="162"/>
                  </a:lnTo>
                  <a:lnTo>
                    <a:pt x="80" y="159"/>
                  </a:lnTo>
                  <a:lnTo>
                    <a:pt x="76" y="156"/>
                  </a:lnTo>
                  <a:lnTo>
                    <a:pt x="73" y="154"/>
                  </a:lnTo>
                  <a:lnTo>
                    <a:pt x="73" y="151"/>
                  </a:lnTo>
                  <a:lnTo>
                    <a:pt x="73" y="151"/>
                  </a:lnTo>
                  <a:lnTo>
                    <a:pt x="74" y="147"/>
                  </a:lnTo>
                  <a:lnTo>
                    <a:pt x="77" y="143"/>
                  </a:lnTo>
                  <a:lnTo>
                    <a:pt x="84" y="140"/>
                  </a:lnTo>
                  <a:lnTo>
                    <a:pt x="92" y="137"/>
                  </a:lnTo>
                  <a:lnTo>
                    <a:pt x="33" y="78"/>
                  </a:lnTo>
                  <a:lnTo>
                    <a:pt x="33" y="78"/>
                  </a:lnTo>
                  <a:lnTo>
                    <a:pt x="29" y="78"/>
                  </a:lnTo>
                  <a:lnTo>
                    <a:pt x="29" y="78"/>
                  </a:lnTo>
                  <a:lnTo>
                    <a:pt x="18" y="78"/>
                  </a:lnTo>
                  <a:lnTo>
                    <a:pt x="8" y="75"/>
                  </a:lnTo>
                  <a:lnTo>
                    <a:pt x="3" y="71"/>
                  </a:lnTo>
                  <a:lnTo>
                    <a:pt x="1" y="70"/>
                  </a:lnTo>
                  <a:lnTo>
                    <a:pt x="0" y="67"/>
                  </a:lnTo>
                  <a:lnTo>
                    <a:pt x="0" y="67"/>
                  </a:lnTo>
                  <a:lnTo>
                    <a:pt x="1" y="64"/>
                  </a:lnTo>
                  <a:lnTo>
                    <a:pt x="3" y="63"/>
                  </a:lnTo>
                  <a:lnTo>
                    <a:pt x="8" y="59"/>
                  </a:lnTo>
                  <a:lnTo>
                    <a:pt x="18" y="56"/>
                  </a:lnTo>
                  <a:lnTo>
                    <a:pt x="29" y="56"/>
                  </a:lnTo>
                  <a:lnTo>
                    <a:pt x="29" y="56"/>
                  </a:lnTo>
                  <a:lnTo>
                    <a:pt x="33" y="56"/>
                  </a:lnTo>
                  <a:lnTo>
                    <a:pt x="83" y="11"/>
                  </a:lnTo>
                  <a:lnTo>
                    <a:pt x="83" y="11"/>
                  </a:lnTo>
                  <a:lnTo>
                    <a:pt x="80" y="8"/>
                  </a:lnTo>
                  <a:lnTo>
                    <a:pt x="78" y="7"/>
                  </a:lnTo>
                  <a:lnTo>
                    <a:pt x="78" y="7"/>
                  </a:lnTo>
                  <a:lnTo>
                    <a:pt x="80" y="4"/>
                  </a:lnTo>
                  <a:lnTo>
                    <a:pt x="84" y="1"/>
                  </a:lnTo>
                  <a:lnTo>
                    <a:pt x="89" y="0"/>
                  </a:lnTo>
                  <a:lnTo>
                    <a:pt x="96" y="0"/>
                  </a:lnTo>
                  <a:lnTo>
                    <a:pt x="96" y="0"/>
                  </a:lnTo>
                  <a:lnTo>
                    <a:pt x="103" y="0"/>
                  </a:lnTo>
                  <a:lnTo>
                    <a:pt x="109" y="1"/>
                  </a:lnTo>
                  <a:lnTo>
                    <a:pt x="111" y="4"/>
                  </a:lnTo>
                  <a:lnTo>
                    <a:pt x="113" y="7"/>
                  </a:lnTo>
                  <a:lnTo>
                    <a:pt x="113" y="7"/>
                  </a:lnTo>
                  <a:lnTo>
                    <a:pt x="111" y="9"/>
                  </a:lnTo>
                  <a:lnTo>
                    <a:pt x="109" y="11"/>
                  </a:lnTo>
                  <a:lnTo>
                    <a:pt x="103" y="12"/>
                  </a:lnTo>
                  <a:lnTo>
                    <a:pt x="96" y="13"/>
                  </a:lnTo>
                  <a:lnTo>
                    <a:pt x="96" y="13"/>
                  </a:lnTo>
                  <a:close/>
                </a:path>
              </a:pathLst>
            </a:custGeom>
            <a:grpFill/>
            <a:ln>
              <a:noFill/>
            </a:ln>
          </p:spPr>
          <p:txBody>
            <a:bodyPr vert="horz" wrap="square" lIns="78191" tIns="39095" rIns="78191" bIns="39095" numCol="1" anchor="t" anchorCtr="0" compatLnSpc="1">
              <a:prstTxWarp prst="textNoShape">
                <a:avLst/>
              </a:prstTxWarp>
            </a:bodyPr>
            <a:lstStyle/>
            <a:p>
              <a:pPr algn="ctr" fontAlgn="base">
                <a:spcBef>
                  <a:spcPct val="0"/>
                </a:spcBef>
                <a:spcAft>
                  <a:spcPct val="0"/>
                </a:spcAft>
                <a:defRPr/>
              </a:pPr>
              <a:endParaRPr lang="en-IE" sz="1368" kern="0">
                <a:solidFill>
                  <a:prstClr val="black"/>
                </a:solidFill>
                <a:latin typeface="Futura"/>
              </a:endParaRPr>
            </a:p>
          </p:txBody>
        </p:sp>
        <p:sp>
          <p:nvSpPr>
            <p:cNvPr id="48" name="Freeform 642">
              <a:extLst>
                <a:ext uri="{FF2B5EF4-FFF2-40B4-BE49-F238E27FC236}">
                  <a16:creationId xmlns:a16="http://schemas.microsoft.com/office/drawing/2014/main" id="{274FA1BD-0AB8-4D98-8FEA-9D52E1485712}"/>
                </a:ext>
              </a:extLst>
            </p:cNvPr>
            <p:cNvSpPr>
              <a:spLocks/>
            </p:cNvSpPr>
            <p:nvPr/>
          </p:nvSpPr>
          <p:spPr bwMode="auto">
            <a:xfrm>
              <a:off x="5624723" y="2385297"/>
              <a:ext cx="397495" cy="355619"/>
            </a:xfrm>
            <a:custGeom>
              <a:avLst/>
              <a:gdLst>
                <a:gd name="T0" fmla="*/ 120 w 120"/>
                <a:gd name="T1" fmla="*/ 144 h 144"/>
                <a:gd name="T2" fmla="*/ 77 w 120"/>
                <a:gd name="T3" fmla="*/ 144 h 144"/>
                <a:gd name="T4" fmla="*/ 43 w 120"/>
                <a:gd name="T5" fmla="*/ 144 h 144"/>
                <a:gd name="T6" fmla="*/ 0 w 120"/>
                <a:gd name="T7" fmla="*/ 144 h 144"/>
                <a:gd name="T8" fmla="*/ 0 w 120"/>
                <a:gd name="T9" fmla="*/ 144 h 144"/>
                <a:gd name="T10" fmla="*/ 0 w 120"/>
                <a:gd name="T11" fmla="*/ 117 h 144"/>
                <a:gd name="T12" fmla="*/ 0 w 120"/>
                <a:gd name="T13" fmla="*/ 117 h 144"/>
                <a:gd name="T14" fmla="*/ 2 w 120"/>
                <a:gd name="T15" fmla="*/ 112 h 144"/>
                <a:gd name="T16" fmla="*/ 3 w 120"/>
                <a:gd name="T17" fmla="*/ 108 h 144"/>
                <a:gd name="T18" fmla="*/ 6 w 120"/>
                <a:gd name="T19" fmla="*/ 106 h 144"/>
                <a:gd name="T20" fmla="*/ 39 w 120"/>
                <a:gd name="T21" fmla="*/ 97 h 144"/>
                <a:gd name="T22" fmla="*/ 46 w 120"/>
                <a:gd name="T23" fmla="*/ 78 h 144"/>
                <a:gd name="T24" fmla="*/ 46 w 120"/>
                <a:gd name="T25" fmla="*/ 78 h 144"/>
                <a:gd name="T26" fmla="*/ 42 w 120"/>
                <a:gd name="T27" fmla="*/ 75 h 144"/>
                <a:gd name="T28" fmla="*/ 39 w 120"/>
                <a:gd name="T29" fmla="*/ 70 h 144"/>
                <a:gd name="T30" fmla="*/ 36 w 120"/>
                <a:gd name="T31" fmla="*/ 63 h 144"/>
                <a:gd name="T32" fmla="*/ 36 w 120"/>
                <a:gd name="T33" fmla="*/ 63 h 144"/>
                <a:gd name="T34" fmla="*/ 35 w 120"/>
                <a:gd name="T35" fmla="*/ 49 h 144"/>
                <a:gd name="T36" fmla="*/ 32 w 120"/>
                <a:gd name="T37" fmla="*/ 34 h 144"/>
                <a:gd name="T38" fmla="*/ 32 w 120"/>
                <a:gd name="T39" fmla="*/ 20 h 144"/>
                <a:gd name="T40" fmla="*/ 32 w 120"/>
                <a:gd name="T41" fmla="*/ 20 h 144"/>
                <a:gd name="T42" fmla="*/ 33 w 120"/>
                <a:gd name="T43" fmla="*/ 14 h 144"/>
                <a:gd name="T44" fmla="*/ 36 w 120"/>
                <a:gd name="T45" fmla="*/ 8 h 144"/>
                <a:gd name="T46" fmla="*/ 40 w 120"/>
                <a:gd name="T47" fmla="*/ 5 h 144"/>
                <a:gd name="T48" fmla="*/ 46 w 120"/>
                <a:gd name="T49" fmla="*/ 3 h 144"/>
                <a:gd name="T50" fmla="*/ 55 w 120"/>
                <a:gd name="T51" fmla="*/ 0 h 144"/>
                <a:gd name="T52" fmla="*/ 61 w 120"/>
                <a:gd name="T53" fmla="*/ 0 h 144"/>
                <a:gd name="T54" fmla="*/ 61 w 120"/>
                <a:gd name="T55" fmla="*/ 0 h 144"/>
                <a:gd name="T56" fmla="*/ 61 w 120"/>
                <a:gd name="T57" fmla="*/ 0 h 144"/>
                <a:gd name="T58" fmla="*/ 65 w 120"/>
                <a:gd name="T59" fmla="*/ 0 h 144"/>
                <a:gd name="T60" fmla="*/ 75 w 120"/>
                <a:gd name="T61" fmla="*/ 3 h 144"/>
                <a:gd name="T62" fmla="*/ 80 w 120"/>
                <a:gd name="T63" fmla="*/ 5 h 144"/>
                <a:gd name="T64" fmla="*/ 84 w 120"/>
                <a:gd name="T65" fmla="*/ 8 h 144"/>
                <a:gd name="T66" fmla="*/ 87 w 120"/>
                <a:gd name="T67" fmla="*/ 14 h 144"/>
                <a:gd name="T68" fmla="*/ 88 w 120"/>
                <a:gd name="T69" fmla="*/ 20 h 144"/>
                <a:gd name="T70" fmla="*/ 88 w 120"/>
                <a:gd name="T71" fmla="*/ 20 h 144"/>
                <a:gd name="T72" fmla="*/ 88 w 120"/>
                <a:gd name="T73" fmla="*/ 34 h 144"/>
                <a:gd name="T74" fmla="*/ 87 w 120"/>
                <a:gd name="T75" fmla="*/ 49 h 144"/>
                <a:gd name="T76" fmla="*/ 84 w 120"/>
                <a:gd name="T77" fmla="*/ 63 h 144"/>
                <a:gd name="T78" fmla="*/ 84 w 120"/>
                <a:gd name="T79" fmla="*/ 63 h 144"/>
                <a:gd name="T80" fmla="*/ 81 w 120"/>
                <a:gd name="T81" fmla="*/ 70 h 144"/>
                <a:gd name="T82" fmla="*/ 79 w 120"/>
                <a:gd name="T83" fmla="*/ 75 h 144"/>
                <a:gd name="T84" fmla="*/ 75 w 120"/>
                <a:gd name="T85" fmla="*/ 78 h 144"/>
                <a:gd name="T86" fmla="*/ 81 w 120"/>
                <a:gd name="T87" fmla="*/ 97 h 144"/>
                <a:gd name="T88" fmla="*/ 114 w 120"/>
                <a:gd name="T89" fmla="*/ 106 h 144"/>
                <a:gd name="T90" fmla="*/ 114 w 120"/>
                <a:gd name="T91" fmla="*/ 106 h 144"/>
                <a:gd name="T92" fmla="*/ 117 w 120"/>
                <a:gd name="T93" fmla="*/ 108 h 144"/>
                <a:gd name="T94" fmla="*/ 119 w 120"/>
                <a:gd name="T95" fmla="*/ 112 h 144"/>
                <a:gd name="T96" fmla="*/ 120 w 120"/>
                <a:gd name="T97" fmla="*/ 117 h 144"/>
                <a:gd name="T98" fmla="*/ 120 w 120"/>
                <a:gd name="T99" fmla="*/ 117 h 144"/>
                <a:gd name="T100" fmla="*/ 120 w 120"/>
                <a:gd name="T101" fmla="*/ 144 h 144"/>
                <a:gd name="T102" fmla="*/ 120 w 120"/>
                <a:gd name="T10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0" h="144">
                  <a:moveTo>
                    <a:pt x="120" y="144"/>
                  </a:moveTo>
                  <a:lnTo>
                    <a:pt x="77" y="144"/>
                  </a:lnTo>
                  <a:lnTo>
                    <a:pt x="43" y="144"/>
                  </a:lnTo>
                  <a:lnTo>
                    <a:pt x="0" y="144"/>
                  </a:lnTo>
                  <a:lnTo>
                    <a:pt x="0" y="144"/>
                  </a:lnTo>
                  <a:lnTo>
                    <a:pt x="0" y="117"/>
                  </a:lnTo>
                  <a:lnTo>
                    <a:pt x="0" y="117"/>
                  </a:lnTo>
                  <a:lnTo>
                    <a:pt x="2" y="112"/>
                  </a:lnTo>
                  <a:lnTo>
                    <a:pt x="3" y="108"/>
                  </a:lnTo>
                  <a:lnTo>
                    <a:pt x="6" y="106"/>
                  </a:lnTo>
                  <a:lnTo>
                    <a:pt x="39" y="97"/>
                  </a:lnTo>
                  <a:lnTo>
                    <a:pt x="46" y="78"/>
                  </a:lnTo>
                  <a:lnTo>
                    <a:pt x="46" y="78"/>
                  </a:lnTo>
                  <a:lnTo>
                    <a:pt x="42" y="75"/>
                  </a:lnTo>
                  <a:lnTo>
                    <a:pt x="39" y="70"/>
                  </a:lnTo>
                  <a:lnTo>
                    <a:pt x="36" y="63"/>
                  </a:lnTo>
                  <a:lnTo>
                    <a:pt x="36" y="63"/>
                  </a:lnTo>
                  <a:lnTo>
                    <a:pt x="35" y="49"/>
                  </a:lnTo>
                  <a:lnTo>
                    <a:pt x="32" y="34"/>
                  </a:lnTo>
                  <a:lnTo>
                    <a:pt x="32" y="20"/>
                  </a:lnTo>
                  <a:lnTo>
                    <a:pt x="32" y="20"/>
                  </a:lnTo>
                  <a:lnTo>
                    <a:pt x="33" y="14"/>
                  </a:lnTo>
                  <a:lnTo>
                    <a:pt x="36" y="8"/>
                  </a:lnTo>
                  <a:lnTo>
                    <a:pt x="40" y="5"/>
                  </a:lnTo>
                  <a:lnTo>
                    <a:pt x="46" y="3"/>
                  </a:lnTo>
                  <a:lnTo>
                    <a:pt x="55" y="0"/>
                  </a:lnTo>
                  <a:lnTo>
                    <a:pt x="61" y="0"/>
                  </a:lnTo>
                  <a:lnTo>
                    <a:pt x="61" y="0"/>
                  </a:lnTo>
                  <a:lnTo>
                    <a:pt x="61" y="0"/>
                  </a:lnTo>
                  <a:lnTo>
                    <a:pt x="65" y="0"/>
                  </a:lnTo>
                  <a:lnTo>
                    <a:pt x="75" y="3"/>
                  </a:lnTo>
                  <a:lnTo>
                    <a:pt x="80" y="5"/>
                  </a:lnTo>
                  <a:lnTo>
                    <a:pt x="84" y="8"/>
                  </a:lnTo>
                  <a:lnTo>
                    <a:pt x="87" y="14"/>
                  </a:lnTo>
                  <a:lnTo>
                    <a:pt x="88" y="20"/>
                  </a:lnTo>
                  <a:lnTo>
                    <a:pt x="88" y="20"/>
                  </a:lnTo>
                  <a:lnTo>
                    <a:pt x="88" y="34"/>
                  </a:lnTo>
                  <a:lnTo>
                    <a:pt x="87" y="49"/>
                  </a:lnTo>
                  <a:lnTo>
                    <a:pt x="84" y="63"/>
                  </a:lnTo>
                  <a:lnTo>
                    <a:pt x="84" y="63"/>
                  </a:lnTo>
                  <a:lnTo>
                    <a:pt x="81" y="70"/>
                  </a:lnTo>
                  <a:lnTo>
                    <a:pt x="79" y="75"/>
                  </a:lnTo>
                  <a:lnTo>
                    <a:pt x="75" y="78"/>
                  </a:lnTo>
                  <a:lnTo>
                    <a:pt x="81" y="97"/>
                  </a:lnTo>
                  <a:lnTo>
                    <a:pt x="114" y="106"/>
                  </a:lnTo>
                  <a:lnTo>
                    <a:pt x="114" y="106"/>
                  </a:lnTo>
                  <a:lnTo>
                    <a:pt x="117" y="108"/>
                  </a:lnTo>
                  <a:lnTo>
                    <a:pt x="119" y="112"/>
                  </a:lnTo>
                  <a:lnTo>
                    <a:pt x="120" y="117"/>
                  </a:lnTo>
                  <a:lnTo>
                    <a:pt x="120" y="117"/>
                  </a:lnTo>
                  <a:lnTo>
                    <a:pt x="120" y="144"/>
                  </a:lnTo>
                  <a:lnTo>
                    <a:pt x="120" y="144"/>
                  </a:lnTo>
                  <a:close/>
                </a:path>
              </a:pathLst>
            </a:custGeom>
            <a:grpFill/>
            <a:ln>
              <a:noFill/>
            </a:ln>
          </p:spPr>
          <p:txBody>
            <a:bodyPr vert="horz" wrap="square" lIns="78191" tIns="39095" rIns="78191" bIns="39095" numCol="1" anchor="t" anchorCtr="0" compatLnSpc="1">
              <a:prstTxWarp prst="textNoShape">
                <a:avLst/>
              </a:prstTxWarp>
            </a:bodyPr>
            <a:lstStyle/>
            <a:p>
              <a:pPr algn="ctr" fontAlgn="base">
                <a:spcBef>
                  <a:spcPct val="0"/>
                </a:spcBef>
                <a:spcAft>
                  <a:spcPct val="0"/>
                </a:spcAft>
                <a:defRPr/>
              </a:pPr>
              <a:endParaRPr lang="en-IE" sz="1368" kern="0">
                <a:solidFill>
                  <a:prstClr val="black"/>
                </a:solidFill>
                <a:latin typeface="Futura"/>
              </a:endParaRPr>
            </a:p>
          </p:txBody>
        </p:sp>
      </p:grpSp>
      <p:sp>
        <p:nvSpPr>
          <p:cNvPr id="49" name="TextBox 48">
            <a:extLst>
              <a:ext uri="{FF2B5EF4-FFF2-40B4-BE49-F238E27FC236}">
                <a16:creationId xmlns:a16="http://schemas.microsoft.com/office/drawing/2014/main" id="{63BE8A0A-CC99-450F-8BE8-8EC8280594E3}"/>
              </a:ext>
            </a:extLst>
          </p:cNvPr>
          <p:cNvSpPr txBox="1"/>
          <p:nvPr/>
        </p:nvSpPr>
        <p:spPr>
          <a:xfrm>
            <a:off x="636991" y="3836799"/>
            <a:ext cx="2935761"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Conduct office </a:t>
            </a:r>
            <a:r>
              <a:rPr lang="en-US" sz="1400" kern="0" dirty="0">
                <a:solidFill>
                  <a:prstClr val="black"/>
                </a:solidFill>
              </a:rPr>
              <a:t>h</a:t>
            </a:r>
            <a:r>
              <a:rPr kumimoji="0" lang="en-US" sz="1400" b="0" i="0" u="none" strike="noStrike" kern="0" cap="none" spc="0" normalizeH="0" baseline="0" noProof="0" dirty="0">
                <a:ln>
                  <a:noFill/>
                </a:ln>
                <a:solidFill>
                  <a:prstClr val="black"/>
                </a:solidFill>
                <a:effectLst/>
                <a:uLnTx/>
                <a:uFillTx/>
              </a:rPr>
              <a:t>ours discussions with relevant persons within your organisation</a:t>
            </a:r>
          </a:p>
        </p:txBody>
      </p:sp>
      <p:sp>
        <p:nvSpPr>
          <p:cNvPr id="50" name="TextBox 49">
            <a:extLst>
              <a:ext uri="{FF2B5EF4-FFF2-40B4-BE49-F238E27FC236}">
                <a16:creationId xmlns:a16="http://schemas.microsoft.com/office/drawing/2014/main" id="{87CDF485-0F1B-472B-BCDC-4F37E9863070}"/>
              </a:ext>
            </a:extLst>
          </p:cNvPr>
          <p:cNvSpPr txBox="1"/>
          <p:nvPr/>
        </p:nvSpPr>
        <p:spPr>
          <a:xfrm>
            <a:off x="586304" y="4665000"/>
            <a:ext cx="2920147" cy="800219"/>
          </a:xfrm>
          <a:prstGeom prst="rect">
            <a:avLst/>
          </a:prstGeom>
          <a:noFill/>
        </p:spPr>
        <p:txBody>
          <a:bodyPr wrap="square" rtlCol="0">
            <a:spAutoFit/>
          </a:bodyPr>
          <a:lstStyle/>
          <a:p>
            <a:pPr marL="173038" marR="0" lvl="0" indent="-173038" defTabSz="91440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Timeframe: </a:t>
            </a:r>
            <a:r>
              <a:rPr kumimoji="0" lang="en-US" sz="1200" b="1" i="0" u="none" strike="noStrike" kern="0" cap="none" spc="0" normalizeH="0" baseline="0" noProof="0" dirty="0">
                <a:ln>
                  <a:noFill/>
                </a:ln>
                <a:solidFill>
                  <a:prstClr val="black"/>
                </a:solidFill>
                <a:effectLst/>
                <a:uLnTx/>
                <a:uFillTx/>
              </a:rPr>
              <a:t>X to X</a:t>
            </a:r>
          </a:p>
          <a:p>
            <a:pPr marL="173038" marR="0" lvl="0" indent="-173038" defTabSz="91440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Time commitment: 30 minutes</a:t>
            </a:r>
          </a:p>
          <a:p>
            <a:pPr marL="173038" marR="0" lvl="0" indent="-173038" defTabSz="91440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prstClr val="black"/>
                </a:solidFill>
                <a:effectLst/>
                <a:uLnTx/>
                <a:uFillTx/>
              </a:rPr>
              <a:t>Materials provided by </a:t>
            </a:r>
            <a:r>
              <a:rPr kumimoji="0" lang="en-US" sz="1200" b="1" i="0" u="none" strike="noStrike" kern="0" cap="none" spc="0" normalizeH="0" baseline="0" noProof="0" dirty="0">
                <a:ln>
                  <a:noFill/>
                </a:ln>
                <a:solidFill>
                  <a:prstClr val="black"/>
                </a:solidFill>
                <a:effectLst/>
                <a:uLnTx/>
                <a:uFillTx/>
              </a:rPr>
              <a:t>XX Team.</a:t>
            </a:r>
          </a:p>
        </p:txBody>
      </p:sp>
      <p:sp>
        <p:nvSpPr>
          <p:cNvPr id="51" name="Freeform 89">
            <a:extLst>
              <a:ext uri="{FF2B5EF4-FFF2-40B4-BE49-F238E27FC236}">
                <a16:creationId xmlns:a16="http://schemas.microsoft.com/office/drawing/2014/main" id="{8D203887-2AE1-4260-9C41-4D9999F23A4F}"/>
              </a:ext>
            </a:extLst>
          </p:cNvPr>
          <p:cNvSpPr>
            <a:spLocks noChangeAspect="1" noEditPoints="1"/>
          </p:cNvSpPr>
          <p:nvPr/>
        </p:nvSpPr>
        <p:spPr bwMode="auto">
          <a:xfrm>
            <a:off x="1427677" y="2374569"/>
            <a:ext cx="1184555" cy="1272519"/>
          </a:xfrm>
          <a:custGeom>
            <a:avLst/>
            <a:gdLst>
              <a:gd name="T0" fmla="*/ 388 w 2265"/>
              <a:gd name="T1" fmla="*/ 645 h 2550"/>
              <a:gd name="T2" fmla="*/ 408 w 2265"/>
              <a:gd name="T3" fmla="*/ 370 h 2550"/>
              <a:gd name="T4" fmla="*/ 744 w 2265"/>
              <a:gd name="T5" fmla="*/ 115 h 2550"/>
              <a:gd name="T6" fmla="*/ 1248 w 2265"/>
              <a:gd name="T7" fmla="*/ 65 h 2550"/>
              <a:gd name="T8" fmla="*/ 1686 w 2265"/>
              <a:gd name="T9" fmla="*/ 250 h 2550"/>
              <a:gd name="T10" fmla="*/ 1828 w 2265"/>
              <a:gd name="T11" fmla="*/ 542 h 2550"/>
              <a:gd name="T12" fmla="*/ 1866 w 2265"/>
              <a:gd name="T13" fmla="*/ 636 h 2550"/>
              <a:gd name="T14" fmla="*/ 1801 w 2265"/>
              <a:gd name="T15" fmla="*/ 296 h 2550"/>
              <a:gd name="T16" fmla="*/ 1397 w 2265"/>
              <a:gd name="T17" fmla="*/ 40 h 2550"/>
              <a:gd name="T18" fmla="*/ 868 w 2265"/>
              <a:gd name="T19" fmla="*/ 22 h 2550"/>
              <a:gd name="T20" fmla="*/ 426 w 2265"/>
              <a:gd name="T21" fmla="*/ 251 h 2550"/>
              <a:gd name="T22" fmla="*/ 317 w 2265"/>
              <a:gd name="T23" fmla="*/ 598 h 2550"/>
              <a:gd name="T24" fmla="*/ 1870 w 2265"/>
              <a:gd name="T25" fmla="*/ 1809 h 2550"/>
              <a:gd name="T26" fmla="*/ 2014 w 2265"/>
              <a:gd name="T27" fmla="*/ 1960 h 2550"/>
              <a:gd name="T28" fmla="*/ 2182 w 2265"/>
              <a:gd name="T29" fmla="*/ 1879 h 2550"/>
              <a:gd name="T30" fmla="*/ 2265 w 2265"/>
              <a:gd name="T31" fmla="*/ 1722 h 2550"/>
              <a:gd name="T32" fmla="*/ 2129 w 2265"/>
              <a:gd name="T33" fmla="*/ 1584 h 2550"/>
              <a:gd name="T34" fmla="*/ 1885 w 2265"/>
              <a:gd name="T35" fmla="*/ 1672 h 2550"/>
              <a:gd name="T36" fmla="*/ 1931 w 2265"/>
              <a:gd name="T37" fmla="*/ 1662 h 2550"/>
              <a:gd name="T38" fmla="*/ 2046 w 2265"/>
              <a:gd name="T39" fmla="*/ 1789 h 2550"/>
              <a:gd name="T40" fmla="*/ 2093 w 2265"/>
              <a:gd name="T41" fmla="*/ 1901 h 2550"/>
              <a:gd name="T42" fmla="*/ 1959 w 2265"/>
              <a:gd name="T43" fmla="*/ 1915 h 2550"/>
              <a:gd name="T44" fmla="*/ 1500 w 2265"/>
              <a:gd name="T45" fmla="*/ 2550 h 2550"/>
              <a:gd name="T46" fmla="*/ 340 w 2265"/>
              <a:gd name="T47" fmla="*/ 2037 h 2550"/>
              <a:gd name="T48" fmla="*/ 55 w 2265"/>
              <a:gd name="T49" fmla="*/ 2069 h 2550"/>
              <a:gd name="T50" fmla="*/ 100 w 2265"/>
              <a:gd name="T51" fmla="*/ 2101 h 2550"/>
              <a:gd name="T52" fmla="*/ 342 w 2265"/>
              <a:gd name="T53" fmla="*/ 2106 h 2550"/>
              <a:gd name="T54" fmla="*/ 1882 w 2265"/>
              <a:gd name="T55" fmla="*/ 2042 h 2550"/>
              <a:gd name="T56" fmla="*/ 1882 w 2265"/>
              <a:gd name="T57" fmla="*/ 2117 h 2550"/>
              <a:gd name="T58" fmla="*/ 2129 w 2265"/>
              <a:gd name="T59" fmla="*/ 2097 h 2550"/>
              <a:gd name="T60" fmla="*/ 2182 w 2265"/>
              <a:gd name="T61" fmla="*/ 2078 h 2550"/>
              <a:gd name="T62" fmla="*/ 1194 w 2265"/>
              <a:gd name="T63" fmla="*/ 1174 h 2550"/>
              <a:gd name="T64" fmla="*/ 324 w 2265"/>
              <a:gd name="T65" fmla="*/ 2522 h 2550"/>
              <a:gd name="T66" fmla="*/ 1396 w 2265"/>
              <a:gd name="T67" fmla="*/ 961 h 2550"/>
              <a:gd name="T68" fmla="*/ 1194 w 2265"/>
              <a:gd name="T69" fmla="*/ 1057 h 2550"/>
              <a:gd name="T70" fmla="*/ 63 w 2265"/>
              <a:gd name="T71" fmla="*/ 1890 h 2550"/>
              <a:gd name="T72" fmla="*/ 205 w 2265"/>
              <a:gd name="T73" fmla="*/ 1959 h 2550"/>
              <a:gd name="T74" fmla="*/ 369 w 2265"/>
              <a:gd name="T75" fmla="*/ 1838 h 2550"/>
              <a:gd name="T76" fmla="*/ 336 w 2265"/>
              <a:gd name="T77" fmla="*/ 1606 h 2550"/>
              <a:gd name="T78" fmla="*/ 282 w 2265"/>
              <a:gd name="T79" fmla="*/ 1561 h 2550"/>
              <a:gd name="T80" fmla="*/ 101 w 2265"/>
              <a:gd name="T81" fmla="*/ 1576 h 2550"/>
              <a:gd name="T82" fmla="*/ 20 w 2265"/>
              <a:gd name="T83" fmla="*/ 1729 h 2550"/>
              <a:gd name="T84" fmla="*/ 161 w 2265"/>
              <a:gd name="T85" fmla="*/ 1758 h 2550"/>
              <a:gd name="T86" fmla="*/ 291 w 2265"/>
              <a:gd name="T87" fmla="*/ 1649 h 2550"/>
              <a:gd name="T88" fmla="*/ 345 w 2265"/>
              <a:gd name="T89" fmla="*/ 1817 h 2550"/>
              <a:gd name="T90" fmla="*/ 222 w 2265"/>
              <a:gd name="T91" fmla="*/ 1933 h 2550"/>
              <a:gd name="T92" fmla="*/ 1464 w 2265"/>
              <a:gd name="T93" fmla="*/ 1920 h 2550"/>
              <a:gd name="T94" fmla="*/ 1350 w 2265"/>
              <a:gd name="T95" fmla="*/ 1780 h 2550"/>
              <a:gd name="T96" fmla="*/ 949 w 2265"/>
              <a:gd name="T97" fmla="*/ 1843 h 2550"/>
              <a:gd name="T98" fmla="*/ 797 w 2265"/>
              <a:gd name="T99" fmla="*/ 1860 h 2550"/>
              <a:gd name="T100" fmla="*/ 1154 w 2265"/>
              <a:gd name="T101" fmla="*/ 2131 h 2550"/>
              <a:gd name="T102" fmla="*/ 1280 w 2265"/>
              <a:gd name="T103" fmla="*/ 1454 h 2550"/>
              <a:gd name="T104" fmla="*/ 1076 w 2265"/>
              <a:gd name="T105" fmla="*/ 1368 h 2550"/>
              <a:gd name="T106" fmla="*/ 950 w 2265"/>
              <a:gd name="T107" fmla="*/ 1606 h 2550"/>
              <a:gd name="T108" fmla="*/ 1039 w 2265"/>
              <a:gd name="T109" fmla="*/ 1720 h 2550"/>
              <a:gd name="T110" fmla="*/ 1192 w 2265"/>
              <a:gd name="T111" fmla="*/ 1717 h 2550"/>
              <a:gd name="T112" fmla="*/ 1303 w 2265"/>
              <a:gd name="T113" fmla="*/ 1562 h 2550"/>
              <a:gd name="T114" fmla="*/ 1183 w 2265"/>
              <a:gd name="T115" fmla="*/ 1690 h 2550"/>
              <a:gd name="T116" fmla="*/ 1049 w 2265"/>
              <a:gd name="T117" fmla="*/ 1676 h 2550"/>
              <a:gd name="T118" fmla="*/ 1031 w 2265"/>
              <a:gd name="T119" fmla="*/ 1537 h 2550"/>
              <a:gd name="T120" fmla="*/ 1224 w 2265"/>
              <a:gd name="T121" fmla="*/ 1520 h 2550"/>
              <a:gd name="T122" fmla="*/ 1035 w 2265"/>
              <a:gd name="T123" fmla="*/ 1852 h 2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65" h="2550">
                <a:moveTo>
                  <a:pt x="1490" y="341"/>
                </a:moveTo>
                <a:lnTo>
                  <a:pt x="680" y="341"/>
                </a:lnTo>
                <a:lnTo>
                  <a:pt x="680" y="396"/>
                </a:lnTo>
                <a:lnTo>
                  <a:pt x="1490" y="396"/>
                </a:lnTo>
                <a:lnTo>
                  <a:pt x="1490" y="341"/>
                </a:lnTo>
                <a:close/>
                <a:moveTo>
                  <a:pt x="680" y="569"/>
                </a:moveTo>
                <a:lnTo>
                  <a:pt x="1490" y="569"/>
                </a:lnTo>
                <a:lnTo>
                  <a:pt x="1490" y="514"/>
                </a:lnTo>
                <a:lnTo>
                  <a:pt x="680" y="514"/>
                </a:lnTo>
                <a:lnTo>
                  <a:pt x="680" y="569"/>
                </a:lnTo>
                <a:close/>
                <a:moveTo>
                  <a:pt x="628" y="1346"/>
                </a:moveTo>
                <a:lnTo>
                  <a:pt x="641" y="1238"/>
                </a:lnTo>
                <a:lnTo>
                  <a:pt x="395" y="661"/>
                </a:lnTo>
                <a:lnTo>
                  <a:pt x="395" y="661"/>
                </a:lnTo>
                <a:lnTo>
                  <a:pt x="388" y="645"/>
                </a:lnTo>
                <a:lnTo>
                  <a:pt x="383" y="630"/>
                </a:lnTo>
                <a:lnTo>
                  <a:pt x="378" y="613"/>
                </a:lnTo>
                <a:lnTo>
                  <a:pt x="374" y="597"/>
                </a:lnTo>
                <a:lnTo>
                  <a:pt x="370" y="580"/>
                </a:lnTo>
                <a:lnTo>
                  <a:pt x="368" y="563"/>
                </a:lnTo>
                <a:lnTo>
                  <a:pt x="366" y="546"/>
                </a:lnTo>
                <a:lnTo>
                  <a:pt x="366" y="530"/>
                </a:lnTo>
                <a:lnTo>
                  <a:pt x="366" y="530"/>
                </a:lnTo>
                <a:lnTo>
                  <a:pt x="367" y="506"/>
                </a:lnTo>
                <a:lnTo>
                  <a:pt x="369" y="482"/>
                </a:lnTo>
                <a:lnTo>
                  <a:pt x="374" y="460"/>
                </a:lnTo>
                <a:lnTo>
                  <a:pt x="380" y="436"/>
                </a:lnTo>
                <a:lnTo>
                  <a:pt x="388" y="414"/>
                </a:lnTo>
                <a:lnTo>
                  <a:pt x="397" y="392"/>
                </a:lnTo>
                <a:lnTo>
                  <a:pt x="408" y="370"/>
                </a:lnTo>
                <a:lnTo>
                  <a:pt x="422" y="349"/>
                </a:lnTo>
                <a:lnTo>
                  <a:pt x="435" y="328"/>
                </a:lnTo>
                <a:lnTo>
                  <a:pt x="451" y="308"/>
                </a:lnTo>
                <a:lnTo>
                  <a:pt x="469" y="288"/>
                </a:lnTo>
                <a:lnTo>
                  <a:pt x="487" y="269"/>
                </a:lnTo>
                <a:lnTo>
                  <a:pt x="507" y="250"/>
                </a:lnTo>
                <a:lnTo>
                  <a:pt x="529" y="232"/>
                </a:lnTo>
                <a:lnTo>
                  <a:pt x="551" y="215"/>
                </a:lnTo>
                <a:lnTo>
                  <a:pt x="575" y="198"/>
                </a:lnTo>
                <a:lnTo>
                  <a:pt x="601" y="182"/>
                </a:lnTo>
                <a:lnTo>
                  <a:pt x="627" y="166"/>
                </a:lnTo>
                <a:lnTo>
                  <a:pt x="655" y="152"/>
                </a:lnTo>
                <a:lnTo>
                  <a:pt x="683" y="138"/>
                </a:lnTo>
                <a:lnTo>
                  <a:pt x="712" y="126"/>
                </a:lnTo>
                <a:lnTo>
                  <a:pt x="744" y="115"/>
                </a:lnTo>
                <a:lnTo>
                  <a:pt x="775" y="103"/>
                </a:lnTo>
                <a:lnTo>
                  <a:pt x="808" y="93"/>
                </a:lnTo>
                <a:lnTo>
                  <a:pt x="841" y="85"/>
                </a:lnTo>
                <a:lnTo>
                  <a:pt x="875" y="78"/>
                </a:lnTo>
                <a:lnTo>
                  <a:pt x="910" y="71"/>
                </a:lnTo>
                <a:lnTo>
                  <a:pt x="946" y="65"/>
                </a:lnTo>
                <a:lnTo>
                  <a:pt x="983" y="61"/>
                </a:lnTo>
                <a:lnTo>
                  <a:pt x="1021" y="57"/>
                </a:lnTo>
                <a:lnTo>
                  <a:pt x="1059" y="56"/>
                </a:lnTo>
                <a:lnTo>
                  <a:pt x="1097" y="55"/>
                </a:lnTo>
                <a:lnTo>
                  <a:pt x="1097" y="55"/>
                </a:lnTo>
                <a:lnTo>
                  <a:pt x="1135" y="56"/>
                </a:lnTo>
                <a:lnTo>
                  <a:pt x="1174" y="57"/>
                </a:lnTo>
                <a:lnTo>
                  <a:pt x="1211" y="61"/>
                </a:lnTo>
                <a:lnTo>
                  <a:pt x="1248" y="65"/>
                </a:lnTo>
                <a:lnTo>
                  <a:pt x="1284" y="71"/>
                </a:lnTo>
                <a:lnTo>
                  <a:pt x="1319" y="78"/>
                </a:lnTo>
                <a:lnTo>
                  <a:pt x="1352" y="85"/>
                </a:lnTo>
                <a:lnTo>
                  <a:pt x="1386" y="93"/>
                </a:lnTo>
                <a:lnTo>
                  <a:pt x="1419" y="103"/>
                </a:lnTo>
                <a:lnTo>
                  <a:pt x="1450" y="115"/>
                </a:lnTo>
                <a:lnTo>
                  <a:pt x="1481" y="126"/>
                </a:lnTo>
                <a:lnTo>
                  <a:pt x="1510" y="138"/>
                </a:lnTo>
                <a:lnTo>
                  <a:pt x="1539" y="152"/>
                </a:lnTo>
                <a:lnTo>
                  <a:pt x="1566" y="166"/>
                </a:lnTo>
                <a:lnTo>
                  <a:pt x="1592" y="182"/>
                </a:lnTo>
                <a:lnTo>
                  <a:pt x="1618" y="198"/>
                </a:lnTo>
                <a:lnTo>
                  <a:pt x="1642" y="215"/>
                </a:lnTo>
                <a:lnTo>
                  <a:pt x="1664" y="232"/>
                </a:lnTo>
                <a:lnTo>
                  <a:pt x="1686" y="250"/>
                </a:lnTo>
                <a:lnTo>
                  <a:pt x="1706" y="269"/>
                </a:lnTo>
                <a:lnTo>
                  <a:pt x="1724" y="288"/>
                </a:lnTo>
                <a:lnTo>
                  <a:pt x="1742" y="308"/>
                </a:lnTo>
                <a:lnTo>
                  <a:pt x="1758" y="328"/>
                </a:lnTo>
                <a:lnTo>
                  <a:pt x="1771" y="349"/>
                </a:lnTo>
                <a:lnTo>
                  <a:pt x="1785" y="370"/>
                </a:lnTo>
                <a:lnTo>
                  <a:pt x="1796" y="392"/>
                </a:lnTo>
                <a:lnTo>
                  <a:pt x="1805" y="414"/>
                </a:lnTo>
                <a:lnTo>
                  <a:pt x="1814" y="436"/>
                </a:lnTo>
                <a:lnTo>
                  <a:pt x="1819" y="460"/>
                </a:lnTo>
                <a:lnTo>
                  <a:pt x="1824" y="482"/>
                </a:lnTo>
                <a:lnTo>
                  <a:pt x="1827" y="506"/>
                </a:lnTo>
                <a:lnTo>
                  <a:pt x="1828" y="530"/>
                </a:lnTo>
                <a:lnTo>
                  <a:pt x="1828" y="530"/>
                </a:lnTo>
                <a:lnTo>
                  <a:pt x="1828" y="542"/>
                </a:lnTo>
                <a:lnTo>
                  <a:pt x="1826" y="555"/>
                </a:lnTo>
                <a:lnTo>
                  <a:pt x="1824" y="570"/>
                </a:lnTo>
                <a:lnTo>
                  <a:pt x="1821" y="585"/>
                </a:lnTo>
                <a:lnTo>
                  <a:pt x="1812" y="617"/>
                </a:lnTo>
                <a:lnTo>
                  <a:pt x="1799" y="654"/>
                </a:lnTo>
                <a:lnTo>
                  <a:pt x="1782" y="697"/>
                </a:lnTo>
                <a:lnTo>
                  <a:pt x="1763" y="744"/>
                </a:lnTo>
                <a:lnTo>
                  <a:pt x="1715" y="859"/>
                </a:lnTo>
                <a:lnTo>
                  <a:pt x="1554" y="1236"/>
                </a:lnTo>
                <a:lnTo>
                  <a:pt x="1567" y="1345"/>
                </a:lnTo>
                <a:lnTo>
                  <a:pt x="1842" y="702"/>
                </a:lnTo>
                <a:lnTo>
                  <a:pt x="1842" y="702"/>
                </a:lnTo>
                <a:lnTo>
                  <a:pt x="1850" y="680"/>
                </a:lnTo>
                <a:lnTo>
                  <a:pt x="1859" y="659"/>
                </a:lnTo>
                <a:lnTo>
                  <a:pt x="1866" y="636"/>
                </a:lnTo>
                <a:lnTo>
                  <a:pt x="1872" y="614"/>
                </a:lnTo>
                <a:lnTo>
                  <a:pt x="1877" y="591"/>
                </a:lnTo>
                <a:lnTo>
                  <a:pt x="1881" y="570"/>
                </a:lnTo>
                <a:lnTo>
                  <a:pt x="1884" y="549"/>
                </a:lnTo>
                <a:lnTo>
                  <a:pt x="1884" y="530"/>
                </a:lnTo>
                <a:lnTo>
                  <a:pt x="1884" y="530"/>
                </a:lnTo>
                <a:lnTo>
                  <a:pt x="1882" y="501"/>
                </a:lnTo>
                <a:lnTo>
                  <a:pt x="1878" y="474"/>
                </a:lnTo>
                <a:lnTo>
                  <a:pt x="1872" y="446"/>
                </a:lnTo>
                <a:lnTo>
                  <a:pt x="1866" y="421"/>
                </a:lnTo>
                <a:lnTo>
                  <a:pt x="1855" y="395"/>
                </a:lnTo>
                <a:lnTo>
                  <a:pt x="1844" y="369"/>
                </a:lnTo>
                <a:lnTo>
                  <a:pt x="1832" y="344"/>
                </a:lnTo>
                <a:lnTo>
                  <a:pt x="1817" y="319"/>
                </a:lnTo>
                <a:lnTo>
                  <a:pt x="1801" y="296"/>
                </a:lnTo>
                <a:lnTo>
                  <a:pt x="1783" y="273"/>
                </a:lnTo>
                <a:lnTo>
                  <a:pt x="1764" y="251"/>
                </a:lnTo>
                <a:lnTo>
                  <a:pt x="1743" y="229"/>
                </a:lnTo>
                <a:lnTo>
                  <a:pt x="1720" y="209"/>
                </a:lnTo>
                <a:lnTo>
                  <a:pt x="1697" y="189"/>
                </a:lnTo>
                <a:lnTo>
                  <a:pt x="1672" y="170"/>
                </a:lnTo>
                <a:lnTo>
                  <a:pt x="1646" y="152"/>
                </a:lnTo>
                <a:lnTo>
                  <a:pt x="1619" y="134"/>
                </a:lnTo>
                <a:lnTo>
                  <a:pt x="1590" y="118"/>
                </a:lnTo>
                <a:lnTo>
                  <a:pt x="1561" y="102"/>
                </a:lnTo>
                <a:lnTo>
                  <a:pt x="1530" y="88"/>
                </a:lnTo>
                <a:lnTo>
                  <a:pt x="1498" y="74"/>
                </a:lnTo>
                <a:lnTo>
                  <a:pt x="1465" y="62"/>
                </a:lnTo>
                <a:lnTo>
                  <a:pt x="1432" y="51"/>
                </a:lnTo>
                <a:lnTo>
                  <a:pt x="1397" y="40"/>
                </a:lnTo>
                <a:lnTo>
                  <a:pt x="1363" y="31"/>
                </a:lnTo>
                <a:lnTo>
                  <a:pt x="1327" y="22"/>
                </a:lnTo>
                <a:lnTo>
                  <a:pt x="1289" y="16"/>
                </a:lnTo>
                <a:lnTo>
                  <a:pt x="1252" y="10"/>
                </a:lnTo>
                <a:lnTo>
                  <a:pt x="1214" y="6"/>
                </a:lnTo>
                <a:lnTo>
                  <a:pt x="1176" y="2"/>
                </a:lnTo>
                <a:lnTo>
                  <a:pt x="1136" y="1"/>
                </a:lnTo>
                <a:lnTo>
                  <a:pt x="1097" y="0"/>
                </a:lnTo>
                <a:lnTo>
                  <a:pt x="1097" y="0"/>
                </a:lnTo>
                <a:lnTo>
                  <a:pt x="1058" y="1"/>
                </a:lnTo>
                <a:lnTo>
                  <a:pt x="1018" y="2"/>
                </a:lnTo>
                <a:lnTo>
                  <a:pt x="980" y="6"/>
                </a:lnTo>
                <a:lnTo>
                  <a:pt x="942" y="10"/>
                </a:lnTo>
                <a:lnTo>
                  <a:pt x="905" y="16"/>
                </a:lnTo>
                <a:lnTo>
                  <a:pt x="868" y="22"/>
                </a:lnTo>
                <a:lnTo>
                  <a:pt x="832" y="31"/>
                </a:lnTo>
                <a:lnTo>
                  <a:pt x="796" y="40"/>
                </a:lnTo>
                <a:lnTo>
                  <a:pt x="761" y="51"/>
                </a:lnTo>
                <a:lnTo>
                  <a:pt x="727" y="62"/>
                </a:lnTo>
                <a:lnTo>
                  <a:pt x="694" y="74"/>
                </a:lnTo>
                <a:lnTo>
                  <a:pt x="663" y="88"/>
                </a:lnTo>
                <a:lnTo>
                  <a:pt x="631" y="102"/>
                </a:lnTo>
                <a:lnTo>
                  <a:pt x="601" y="118"/>
                </a:lnTo>
                <a:lnTo>
                  <a:pt x="573" y="134"/>
                </a:lnTo>
                <a:lnTo>
                  <a:pt x="545" y="152"/>
                </a:lnTo>
                <a:lnTo>
                  <a:pt x="519" y="170"/>
                </a:lnTo>
                <a:lnTo>
                  <a:pt x="494" y="189"/>
                </a:lnTo>
                <a:lnTo>
                  <a:pt x="470" y="209"/>
                </a:lnTo>
                <a:lnTo>
                  <a:pt x="448" y="229"/>
                </a:lnTo>
                <a:lnTo>
                  <a:pt x="426" y="251"/>
                </a:lnTo>
                <a:lnTo>
                  <a:pt x="407" y="273"/>
                </a:lnTo>
                <a:lnTo>
                  <a:pt x="390" y="296"/>
                </a:lnTo>
                <a:lnTo>
                  <a:pt x="374" y="319"/>
                </a:lnTo>
                <a:lnTo>
                  <a:pt x="359" y="344"/>
                </a:lnTo>
                <a:lnTo>
                  <a:pt x="347" y="369"/>
                </a:lnTo>
                <a:lnTo>
                  <a:pt x="335" y="395"/>
                </a:lnTo>
                <a:lnTo>
                  <a:pt x="326" y="421"/>
                </a:lnTo>
                <a:lnTo>
                  <a:pt x="320" y="446"/>
                </a:lnTo>
                <a:lnTo>
                  <a:pt x="315" y="474"/>
                </a:lnTo>
                <a:lnTo>
                  <a:pt x="312" y="501"/>
                </a:lnTo>
                <a:lnTo>
                  <a:pt x="311" y="530"/>
                </a:lnTo>
                <a:lnTo>
                  <a:pt x="311" y="530"/>
                </a:lnTo>
                <a:lnTo>
                  <a:pt x="312" y="553"/>
                </a:lnTo>
                <a:lnTo>
                  <a:pt x="314" y="576"/>
                </a:lnTo>
                <a:lnTo>
                  <a:pt x="317" y="598"/>
                </a:lnTo>
                <a:lnTo>
                  <a:pt x="322" y="620"/>
                </a:lnTo>
                <a:lnTo>
                  <a:pt x="327" y="642"/>
                </a:lnTo>
                <a:lnTo>
                  <a:pt x="335" y="663"/>
                </a:lnTo>
                <a:lnTo>
                  <a:pt x="343" y="685"/>
                </a:lnTo>
                <a:lnTo>
                  <a:pt x="351" y="706"/>
                </a:lnTo>
                <a:lnTo>
                  <a:pt x="628" y="1346"/>
                </a:lnTo>
                <a:close/>
                <a:moveTo>
                  <a:pt x="1490" y="743"/>
                </a:moveTo>
                <a:lnTo>
                  <a:pt x="1490" y="688"/>
                </a:lnTo>
                <a:lnTo>
                  <a:pt x="1147" y="688"/>
                </a:lnTo>
                <a:lnTo>
                  <a:pt x="1147" y="743"/>
                </a:lnTo>
                <a:lnTo>
                  <a:pt x="1490" y="743"/>
                </a:lnTo>
                <a:close/>
                <a:moveTo>
                  <a:pt x="1870" y="1753"/>
                </a:moveTo>
                <a:lnTo>
                  <a:pt x="1870" y="1792"/>
                </a:lnTo>
                <a:lnTo>
                  <a:pt x="1870" y="1792"/>
                </a:lnTo>
                <a:lnTo>
                  <a:pt x="1870" y="1809"/>
                </a:lnTo>
                <a:lnTo>
                  <a:pt x="1872" y="1825"/>
                </a:lnTo>
                <a:lnTo>
                  <a:pt x="1876" y="1841"/>
                </a:lnTo>
                <a:lnTo>
                  <a:pt x="1880" y="1856"/>
                </a:lnTo>
                <a:lnTo>
                  <a:pt x="1886" y="1870"/>
                </a:lnTo>
                <a:lnTo>
                  <a:pt x="1893" y="1884"/>
                </a:lnTo>
                <a:lnTo>
                  <a:pt x="1902" y="1897"/>
                </a:lnTo>
                <a:lnTo>
                  <a:pt x="1911" y="1909"/>
                </a:lnTo>
                <a:lnTo>
                  <a:pt x="1921" y="1919"/>
                </a:lnTo>
                <a:lnTo>
                  <a:pt x="1932" y="1929"/>
                </a:lnTo>
                <a:lnTo>
                  <a:pt x="1944" y="1938"/>
                </a:lnTo>
                <a:lnTo>
                  <a:pt x="1957" y="1945"/>
                </a:lnTo>
                <a:lnTo>
                  <a:pt x="1970" y="1951"/>
                </a:lnTo>
                <a:lnTo>
                  <a:pt x="1985" y="1955"/>
                </a:lnTo>
                <a:lnTo>
                  <a:pt x="1999" y="1959"/>
                </a:lnTo>
                <a:lnTo>
                  <a:pt x="2014" y="1960"/>
                </a:lnTo>
                <a:lnTo>
                  <a:pt x="2014" y="1960"/>
                </a:lnTo>
                <a:lnTo>
                  <a:pt x="2030" y="1959"/>
                </a:lnTo>
                <a:lnTo>
                  <a:pt x="2044" y="1956"/>
                </a:lnTo>
                <a:lnTo>
                  <a:pt x="2059" y="1953"/>
                </a:lnTo>
                <a:lnTo>
                  <a:pt x="2073" y="1947"/>
                </a:lnTo>
                <a:lnTo>
                  <a:pt x="2085" y="1941"/>
                </a:lnTo>
                <a:lnTo>
                  <a:pt x="2097" y="1933"/>
                </a:lnTo>
                <a:lnTo>
                  <a:pt x="2109" y="1924"/>
                </a:lnTo>
                <a:lnTo>
                  <a:pt x="2120" y="1914"/>
                </a:lnTo>
                <a:lnTo>
                  <a:pt x="2120" y="1914"/>
                </a:lnTo>
                <a:lnTo>
                  <a:pt x="2140" y="1901"/>
                </a:lnTo>
                <a:lnTo>
                  <a:pt x="2157" y="1892"/>
                </a:lnTo>
                <a:lnTo>
                  <a:pt x="2170" y="1882"/>
                </a:lnTo>
                <a:lnTo>
                  <a:pt x="2170" y="1882"/>
                </a:lnTo>
                <a:lnTo>
                  <a:pt x="2182" y="1879"/>
                </a:lnTo>
                <a:lnTo>
                  <a:pt x="2191" y="1874"/>
                </a:lnTo>
                <a:lnTo>
                  <a:pt x="2201" y="1869"/>
                </a:lnTo>
                <a:lnTo>
                  <a:pt x="2210" y="1861"/>
                </a:lnTo>
                <a:lnTo>
                  <a:pt x="2218" y="1853"/>
                </a:lnTo>
                <a:lnTo>
                  <a:pt x="2226" y="1844"/>
                </a:lnTo>
                <a:lnTo>
                  <a:pt x="2233" y="1834"/>
                </a:lnTo>
                <a:lnTo>
                  <a:pt x="2240" y="1824"/>
                </a:lnTo>
                <a:lnTo>
                  <a:pt x="2246" y="1812"/>
                </a:lnTo>
                <a:lnTo>
                  <a:pt x="2251" y="1800"/>
                </a:lnTo>
                <a:lnTo>
                  <a:pt x="2256" y="1788"/>
                </a:lnTo>
                <a:lnTo>
                  <a:pt x="2259" y="1775"/>
                </a:lnTo>
                <a:lnTo>
                  <a:pt x="2262" y="1763"/>
                </a:lnTo>
                <a:lnTo>
                  <a:pt x="2264" y="1749"/>
                </a:lnTo>
                <a:lnTo>
                  <a:pt x="2265" y="1736"/>
                </a:lnTo>
                <a:lnTo>
                  <a:pt x="2265" y="1722"/>
                </a:lnTo>
                <a:lnTo>
                  <a:pt x="2264" y="1709"/>
                </a:lnTo>
                <a:lnTo>
                  <a:pt x="2263" y="1697"/>
                </a:lnTo>
                <a:lnTo>
                  <a:pt x="2259" y="1683"/>
                </a:lnTo>
                <a:lnTo>
                  <a:pt x="2255" y="1671"/>
                </a:lnTo>
                <a:lnTo>
                  <a:pt x="2250" y="1658"/>
                </a:lnTo>
                <a:lnTo>
                  <a:pt x="2244" y="1647"/>
                </a:lnTo>
                <a:lnTo>
                  <a:pt x="2236" y="1637"/>
                </a:lnTo>
                <a:lnTo>
                  <a:pt x="2228" y="1627"/>
                </a:lnTo>
                <a:lnTo>
                  <a:pt x="2218" y="1617"/>
                </a:lnTo>
                <a:lnTo>
                  <a:pt x="2206" y="1609"/>
                </a:lnTo>
                <a:lnTo>
                  <a:pt x="2193" y="1601"/>
                </a:lnTo>
                <a:lnTo>
                  <a:pt x="2179" y="1595"/>
                </a:lnTo>
                <a:lnTo>
                  <a:pt x="2164" y="1591"/>
                </a:lnTo>
                <a:lnTo>
                  <a:pt x="2147" y="1586"/>
                </a:lnTo>
                <a:lnTo>
                  <a:pt x="2129" y="1584"/>
                </a:lnTo>
                <a:lnTo>
                  <a:pt x="2109" y="1583"/>
                </a:lnTo>
                <a:lnTo>
                  <a:pt x="1963" y="1583"/>
                </a:lnTo>
                <a:lnTo>
                  <a:pt x="1963" y="1583"/>
                </a:lnTo>
                <a:lnTo>
                  <a:pt x="1956" y="1584"/>
                </a:lnTo>
                <a:lnTo>
                  <a:pt x="1947" y="1585"/>
                </a:lnTo>
                <a:lnTo>
                  <a:pt x="1939" y="1588"/>
                </a:lnTo>
                <a:lnTo>
                  <a:pt x="1932" y="1592"/>
                </a:lnTo>
                <a:lnTo>
                  <a:pt x="1925" y="1597"/>
                </a:lnTo>
                <a:lnTo>
                  <a:pt x="1918" y="1602"/>
                </a:lnTo>
                <a:lnTo>
                  <a:pt x="1913" y="1609"/>
                </a:lnTo>
                <a:lnTo>
                  <a:pt x="1907" y="1616"/>
                </a:lnTo>
                <a:lnTo>
                  <a:pt x="1903" y="1624"/>
                </a:lnTo>
                <a:lnTo>
                  <a:pt x="1898" y="1633"/>
                </a:lnTo>
                <a:lnTo>
                  <a:pt x="1890" y="1652"/>
                </a:lnTo>
                <a:lnTo>
                  <a:pt x="1885" y="1672"/>
                </a:lnTo>
                <a:lnTo>
                  <a:pt x="1881" y="1696"/>
                </a:lnTo>
                <a:lnTo>
                  <a:pt x="1881" y="1696"/>
                </a:lnTo>
                <a:lnTo>
                  <a:pt x="1877" y="1709"/>
                </a:lnTo>
                <a:lnTo>
                  <a:pt x="1873" y="1722"/>
                </a:lnTo>
                <a:lnTo>
                  <a:pt x="1871" y="1737"/>
                </a:lnTo>
                <a:lnTo>
                  <a:pt x="1870" y="1753"/>
                </a:lnTo>
                <a:lnTo>
                  <a:pt x="1870" y="1753"/>
                </a:lnTo>
                <a:close/>
                <a:moveTo>
                  <a:pt x="1898" y="1753"/>
                </a:moveTo>
                <a:lnTo>
                  <a:pt x="1898" y="1753"/>
                </a:lnTo>
                <a:lnTo>
                  <a:pt x="1899" y="1736"/>
                </a:lnTo>
                <a:lnTo>
                  <a:pt x="1903" y="1719"/>
                </a:lnTo>
                <a:lnTo>
                  <a:pt x="1907" y="1702"/>
                </a:lnTo>
                <a:lnTo>
                  <a:pt x="1914" y="1688"/>
                </a:lnTo>
                <a:lnTo>
                  <a:pt x="1922" y="1674"/>
                </a:lnTo>
                <a:lnTo>
                  <a:pt x="1931" y="1662"/>
                </a:lnTo>
                <a:lnTo>
                  <a:pt x="1941" y="1651"/>
                </a:lnTo>
                <a:lnTo>
                  <a:pt x="1952" y="1640"/>
                </a:lnTo>
                <a:lnTo>
                  <a:pt x="1952" y="1640"/>
                </a:lnTo>
                <a:lnTo>
                  <a:pt x="1957" y="1655"/>
                </a:lnTo>
                <a:lnTo>
                  <a:pt x="1962" y="1669"/>
                </a:lnTo>
                <a:lnTo>
                  <a:pt x="1968" y="1682"/>
                </a:lnTo>
                <a:lnTo>
                  <a:pt x="1974" y="1696"/>
                </a:lnTo>
                <a:lnTo>
                  <a:pt x="1980" y="1708"/>
                </a:lnTo>
                <a:lnTo>
                  <a:pt x="1988" y="1721"/>
                </a:lnTo>
                <a:lnTo>
                  <a:pt x="1996" y="1733"/>
                </a:lnTo>
                <a:lnTo>
                  <a:pt x="2005" y="1745"/>
                </a:lnTo>
                <a:lnTo>
                  <a:pt x="2014" y="1756"/>
                </a:lnTo>
                <a:lnTo>
                  <a:pt x="2024" y="1767"/>
                </a:lnTo>
                <a:lnTo>
                  <a:pt x="2034" y="1779"/>
                </a:lnTo>
                <a:lnTo>
                  <a:pt x="2046" y="1789"/>
                </a:lnTo>
                <a:lnTo>
                  <a:pt x="2057" y="1798"/>
                </a:lnTo>
                <a:lnTo>
                  <a:pt x="2069" y="1807"/>
                </a:lnTo>
                <a:lnTo>
                  <a:pt x="2082" y="1816"/>
                </a:lnTo>
                <a:lnTo>
                  <a:pt x="2095" y="1824"/>
                </a:lnTo>
                <a:lnTo>
                  <a:pt x="2095" y="1824"/>
                </a:lnTo>
                <a:lnTo>
                  <a:pt x="2113" y="1833"/>
                </a:lnTo>
                <a:lnTo>
                  <a:pt x="2130" y="1841"/>
                </a:lnTo>
                <a:lnTo>
                  <a:pt x="2130" y="1841"/>
                </a:lnTo>
                <a:lnTo>
                  <a:pt x="2127" y="1851"/>
                </a:lnTo>
                <a:lnTo>
                  <a:pt x="2122" y="1861"/>
                </a:lnTo>
                <a:lnTo>
                  <a:pt x="2118" y="1870"/>
                </a:lnTo>
                <a:lnTo>
                  <a:pt x="2112" y="1878"/>
                </a:lnTo>
                <a:lnTo>
                  <a:pt x="2106" y="1887"/>
                </a:lnTo>
                <a:lnTo>
                  <a:pt x="2100" y="1893"/>
                </a:lnTo>
                <a:lnTo>
                  <a:pt x="2093" y="1901"/>
                </a:lnTo>
                <a:lnTo>
                  <a:pt x="2086" y="1907"/>
                </a:lnTo>
                <a:lnTo>
                  <a:pt x="2078" y="1913"/>
                </a:lnTo>
                <a:lnTo>
                  <a:pt x="2069" y="1918"/>
                </a:lnTo>
                <a:lnTo>
                  <a:pt x="2061" y="1921"/>
                </a:lnTo>
                <a:lnTo>
                  <a:pt x="2052" y="1926"/>
                </a:lnTo>
                <a:lnTo>
                  <a:pt x="2043" y="1928"/>
                </a:lnTo>
                <a:lnTo>
                  <a:pt x="2034" y="1930"/>
                </a:lnTo>
                <a:lnTo>
                  <a:pt x="2024" y="1932"/>
                </a:lnTo>
                <a:lnTo>
                  <a:pt x="2015" y="1932"/>
                </a:lnTo>
                <a:lnTo>
                  <a:pt x="2015" y="1932"/>
                </a:lnTo>
                <a:lnTo>
                  <a:pt x="2003" y="1930"/>
                </a:lnTo>
                <a:lnTo>
                  <a:pt x="1992" y="1928"/>
                </a:lnTo>
                <a:lnTo>
                  <a:pt x="1980" y="1925"/>
                </a:lnTo>
                <a:lnTo>
                  <a:pt x="1969" y="1920"/>
                </a:lnTo>
                <a:lnTo>
                  <a:pt x="1959" y="1915"/>
                </a:lnTo>
                <a:lnTo>
                  <a:pt x="1949" y="1908"/>
                </a:lnTo>
                <a:lnTo>
                  <a:pt x="1940" y="1900"/>
                </a:lnTo>
                <a:lnTo>
                  <a:pt x="1932" y="1891"/>
                </a:lnTo>
                <a:lnTo>
                  <a:pt x="1924" y="1881"/>
                </a:lnTo>
                <a:lnTo>
                  <a:pt x="1917" y="1871"/>
                </a:lnTo>
                <a:lnTo>
                  <a:pt x="1911" y="1859"/>
                </a:lnTo>
                <a:lnTo>
                  <a:pt x="1906" y="1847"/>
                </a:lnTo>
                <a:lnTo>
                  <a:pt x="1903" y="1834"/>
                </a:lnTo>
                <a:lnTo>
                  <a:pt x="1899" y="1820"/>
                </a:lnTo>
                <a:lnTo>
                  <a:pt x="1898" y="1807"/>
                </a:lnTo>
                <a:lnTo>
                  <a:pt x="1897" y="1792"/>
                </a:lnTo>
                <a:lnTo>
                  <a:pt x="1898" y="1753"/>
                </a:lnTo>
                <a:close/>
                <a:moveTo>
                  <a:pt x="1907" y="2522"/>
                </a:moveTo>
                <a:lnTo>
                  <a:pt x="1500" y="2522"/>
                </a:lnTo>
                <a:lnTo>
                  <a:pt x="1500" y="2550"/>
                </a:lnTo>
                <a:lnTo>
                  <a:pt x="1925" y="2550"/>
                </a:lnTo>
                <a:lnTo>
                  <a:pt x="2040" y="2290"/>
                </a:lnTo>
                <a:lnTo>
                  <a:pt x="2014" y="2279"/>
                </a:lnTo>
                <a:lnTo>
                  <a:pt x="1907" y="2522"/>
                </a:lnTo>
                <a:close/>
                <a:moveTo>
                  <a:pt x="407" y="2114"/>
                </a:moveTo>
                <a:lnTo>
                  <a:pt x="407" y="2114"/>
                </a:lnTo>
                <a:lnTo>
                  <a:pt x="402" y="2100"/>
                </a:lnTo>
                <a:lnTo>
                  <a:pt x="396" y="2088"/>
                </a:lnTo>
                <a:lnTo>
                  <a:pt x="389" y="2078"/>
                </a:lnTo>
                <a:lnTo>
                  <a:pt x="383" y="2068"/>
                </a:lnTo>
                <a:lnTo>
                  <a:pt x="375" y="2060"/>
                </a:lnTo>
                <a:lnTo>
                  <a:pt x="367" y="2053"/>
                </a:lnTo>
                <a:lnTo>
                  <a:pt x="358" y="2047"/>
                </a:lnTo>
                <a:lnTo>
                  <a:pt x="349" y="2042"/>
                </a:lnTo>
                <a:lnTo>
                  <a:pt x="340" y="2037"/>
                </a:lnTo>
                <a:lnTo>
                  <a:pt x="331" y="2035"/>
                </a:lnTo>
                <a:lnTo>
                  <a:pt x="313" y="2031"/>
                </a:lnTo>
                <a:lnTo>
                  <a:pt x="296" y="2028"/>
                </a:lnTo>
                <a:lnTo>
                  <a:pt x="280" y="2027"/>
                </a:lnTo>
                <a:lnTo>
                  <a:pt x="147" y="2027"/>
                </a:lnTo>
                <a:lnTo>
                  <a:pt x="147" y="2027"/>
                </a:lnTo>
                <a:lnTo>
                  <a:pt x="133" y="2028"/>
                </a:lnTo>
                <a:lnTo>
                  <a:pt x="120" y="2029"/>
                </a:lnTo>
                <a:lnTo>
                  <a:pt x="108" y="2033"/>
                </a:lnTo>
                <a:lnTo>
                  <a:pt x="97" y="2036"/>
                </a:lnTo>
                <a:lnTo>
                  <a:pt x="87" y="2041"/>
                </a:lnTo>
                <a:lnTo>
                  <a:pt x="78" y="2046"/>
                </a:lnTo>
                <a:lnTo>
                  <a:pt x="70" y="2053"/>
                </a:lnTo>
                <a:lnTo>
                  <a:pt x="62" y="2061"/>
                </a:lnTo>
                <a:lnTo>
                  <a:pt x="55" y="2069"/>
                </a:lnTo>
                <a:lnTo>
                  <a:pt x="50" y="2078"/>
                </a:lnTo>
                <a:lnTo>
                  <a:pt x="45" y="2088"/>
                </a:lnTo>
                <a:lnTo>
                  <a:pt x="41" y="2099"/>
                </a:lnTo>
                <a:lnTo>
                  <a:pt x="37" y="2110"/>
                </a:lnTo>
                <a:lnTo>
                  <a:pt x="34" y="2123"/>
                </a:lnTo>
                <a:lnTo>
                  <a:pt x="32" y="2136"/>
                </a:lnTo>
                <a:lnTo>
                  <a:pt x="30" y="2150"/>
                </a:lnTo>
                <a:lnTo>
                  <a:pt x="0" y="2472"/>
                </a:lnTo>
                <a:lnTo>
                  <a:pt x="55" y="2477"/>
                </a:lnTo>
                <a:lnTo>
                  <a:pt x="86" y="2154"/>
                </a:lnTo>
                <a:lnTo>
                  <a:pt x="86" y="2154"/>
                </a:lnTo>
                <a:lnTo>
                  <a:pt x="88" y="2135"/>
                </a:lnTo>
                <a:lnTo>
                  <a:pt x="91" y="2119"/>
                </a:lnTo>
                <a:lnTo>
                  <a:pt x="97" y="2107"/>
                </a:lnTo>
                <a:lnTo>
                  <a:pt x="100" y="2101"/>
                </a:lnTo>
                <a:lnTo>
                  <a:pt x="104" y="2097"/>
                </a:lnTo>
                <a:lnTo>
                  <a:pt x="107" y="2094"/>
                </a:lnTo>
                <a:lnTo>
                  <a:pt x="111" y="2090"/>
                </a:lnTo>
                <a:lnTo>
                  <a:pt x="116" y="2088"/>
                </a:lnTo>
                <a:lnTo>
                  <a:pt x="122" y="2086"/>
                </a:lnTo>
                <a:lnTo>
                  <a:pt x="134" y="2083"/>
                </a:lnTo>
                <a:lnTo>
                  <a:pt x="147" y="2082"/>
                </a:lnTo>
                <a:lnTo>
                  <a:pt x="280" y="2082"/>
                </a:lnTo>
                <a:lnTo>
                  <a:pt x="280" y="2082"/>
                </a:lnTo>
                <a:lnTo>
                  <a:pt x="291" y="2083"/>
                </a:lnTo>
                <a:lnTo>
                  <a:pt x="303" y="2085"/>
                </a:lnTo>
                <a:lnTo>
                  <a:pt x="314" y="2087"/>
                </a:lnTo>
                <a:lnTo>
                  <a:pt x="324" y="2091"/>
                </a:lnTo>
                <a:lnTo>
                  <a:pt x="333" y="2097"/>
                </a:lnTo>
                <a:lnTo>
                  <a:pt x="342" y="2106"/>
                </a:lnTo>
                <a:lnTo>
                  <a:pt x="349" y="2117"/>
                </a:lnTo>
                <a:lnTo>
                  <a:pt x="354" y="2132"/>
                </a:lnTo>
                <a:lnTo>
                  <a:pt x="435" y="2371"/>
                </a:lnTo>
                <a:lnTo>
                  <a:pt x="731" y="2413"/>
                </a:lnTo>
                <a:lnTo>
                  <a:pt x="731" y="2357"/>
                </a:lnTo>
                <a:lnTo>
                  <a:pt x="477" y="2321"/>
                </a:lnTo>
                <a:lnTo>
                  <a:pt x="407" y="2114"/>
                </a:lnTo>
                <a:close/>
                <a:moveTo>
                  <a:pt x="2084" y="2027"/>
                </a:moveTo>
                <a:lnTo>
                  <a:pt x="1952" y="2027"/>
                </a:lnTo>
                <a:lnTo>
                  <a:pt x="1952" y="2027"/>
                </a:lnTo>
                <a:lnTo>
                  <a:pt x="1936" y="2028"/>
                </a:lnTo>
                <a:lnTo>
                  <a:pt x="1918" y="2031"/>
                </a:lnTo>
                <a:lnTo>
                  <a:pt x="1900" y="2035"/>
                </a:lnTo>
                <a:lnTo>
                  <a:pt x="1891" y="2037"/>
                </a:lnTo>
                <a:lnTo>
                  <a:pt x="1882" y="2042"/>
                </a:lnTo>
                <a:lnTo>
                  <a:pt x="1873" y="2047"/>
                </a:lnTo>
                <a:lnTo>
                  <a:pt x="1866" y="2053"/>
                </a:lnTo>
                <a:lnTo>
                  <a:pt x="1858" y="2060"/>
                </a:lnTo>
                <a:lnTo>
                  <a:pt x="1850" y="2068"/>
                </a:lnTo>
                <a:lnTo>
                  <a:pt x="1842" y="2078"/>
                </a:lnTo>
                <a:lnTo>
                  <a:pt x="1836" y="2088"/>
                </a:lnTo>
                <a:lnTo>
                  <a:pt x="1830" y="2100"/>
                </a:lnTo>
                <a:lnTo>
                  <a:pt x="1825" y="2114"/>
                </a:lnTo>
                <a:lnTo>
                  <a:pt x="1755" y="2321"/>
                </a:lnTo>
                <a:lnTo>
                  <a:pt x="1500" y="2357"/>
                </a:lnTo>
                <a:lnTo>
                  <a:pt x="1500" y="2413"/>
                </a:lnTo>
                <a:lnTo>
                  <a:pt x="1796" y="2371"/>
                </a:lnTo>
                <a:lnTo>
                  <a:pt x="1877" y="2132"/>
                </a:lnTo>
                <a:lnTo>
                  <a:pt x="1877" y="2132"/>
                </a:lnTo>
                <a:lnTo>
                  <a:pt x="1882" y="2117"/>
                </a:lnTo>
                <a:lnTo>
                  <a:pt x="1890" y="2106"/>
                </a:lnTo>
                <a:lnTo>
                  <a:pt x="1898" y="2097"/>
                </a:lnTo>
                <a:lnTo>
                  <a:pt x="1908" y="2091"/>
                </a:lnTo>
                <a:lnTo>
                  <a:pt x="1918" y="2087"/>
                </a:lnTo>
                <a:lnTo>
                  <a:pt x="1929" y="2085"/>
                </a:lnTo>
                <a:lnTo>
                  <a:pt x="1940" y="2083"/>
                </a:lnTo>
                <a:lnTo>
                  <a:pt x="1952" y="2082"/>
                </a:lnTo>
                <a:lnTo>
                  <a:pt x="2084" y="2082"/>
                </a:lnTo>
                <a:lnTo>
                  <a:pt x="2084" y="2082"/>
                </a:lnTo>
                <a:lnTo>
                  <a:pt x="2098" y="2083"/>
                </a:lnTo>
                <a:lnTo>
                  <a:pt x="2110" y="2086"/>
                </a:lnTo>
                <a:lnTo>
                  <a:pt x="2115" y="2088"/>
                </a:lnTo>
                <a:lnTo>
                  <a:pt x="2120" y="2090"/>
                </a:lnTo>
                <a:lnTo>
                  <a:pt x="2124" y="2094"/>
                </a:lnTo>
                <a:lnTo>
                  <a:pt x="2129" y="2097"/>
                </a:lnTo>
                <a:lnTo>
                  <a:pt x="2132" y="2101"/>
                </a:lnTo>
                <a:lnTo>
                  <a:pt x="2136" y="2107"/>
                </a:lnTo>
                <a:lnTo>
                  <a:pt x="2140" y="2119"/>
                </a:lnTo>
                <a:lnTo>
                  <a:pt x="2145" y="2135"/>
                </a:lnTo>
                <a:lnTo>
                  <a:pt x="2147" y="2154"/>
                </a:lnTo>
                <a:lnTo>
                  <a:pt x="2176" y="2477"/>
                </a:lnTo>
                <a:lnTo>
                  <a:pt x="2231" y="2472"/>
                </a:lnTo>
                <a:lnTo>
                  <a:pt x="2202" y="2150"/>
                </a:lnTo>
                <a:lnTo>
                  <a:pt x="2202" y="2150"/>
                </a:lnTo>
                <a:lnTo>
                  <a:pt x="2200" y="2136"/>
                </a:lnTo>
                <a:lnTo>
                  <a:pt x="2197" y="2123"/>
                </a:lnTo>
                <a:lnTo>
                  <a:pt x="2195" y="2110"/>
                </a:lnTo>
                <a:lnTo>
                  <a:pt x="2192" y="2099"/>
                </a:lnTo>
                <a:lnTo>
                  <a:pt x="2187" y="2088"/>
                </a:lnTo>
                <a:lnTo>
                  <a:pt x="2182" y="2078"/>
                </a:lnTo>
                <a:lnTo>
                  <a:pt x="2176" y="2069"/>
                </a:lnTo>
                <a:lnTo>
                  <a:pt x="2169" y="2061"/>
                </a:lnTo>
                <a:lnTo>
                  <a:pt x="2163" y="2053"/>
                </a:lnTo>
                <a:lnTo>
                  <a:pt x="2154" y="2046"/>
                </a:lnTo>
                <a:lnTo>
                  <a:pt x="2145" y="2041"/>
                </a:lnTo>
                <a:lnTo>
                  <a:pt x="2134" y="2036"/>
                </a:lnTo>
                <a:lnTo>
                  <a:pt x="2123" y="2033"/>
                </a:lnTo>
                <a:lnTo>
                  <a:pt x="2112" y="2029"/>
                </a:lnTo>
                <a:lnTo>
                  <a:pt x="2098" y="2028"/>
                </a:lnTo>
                <a:lnTo>
                  <a:pt x="2084" y="2027"/>
                </a:lnTo>
                <a:lnTo>
                  <a:pt x="2084" y="2027"/>
                </a:lnTo>
                <a:close/>
                <a:moveTo>
                  <a:pt x="656" y="1118"/>
                </a:moveTo>
                <a:lnTo>
                  <a:pt x="673" y="976"/>
                </a:lnTo>
                <a:lnTo>
                  <a:pt x="1207" y="1242"/>
                </a:lnTo>
                <a:lnTo>
                  <a:pt x="1194" y="1174"/>
                </a:lnTo>
                <a:lnTo>
                  <a:pt x="711" y="932"/>
                </a:lnTo>
                <a:lnTo>
                  <a:pt x="711" y="932"/>
                </a:lnTo>
                <a:lnTo>
                  <a:pt x="660" y="907"/>
                </a:lnTo>
                <a:lnTo>
                  <a:pt x="612" y="881"/>
                </a:lnTo>
                <a:lnTo>
                  <a:pt x="588" y="868"/>
                </a:lnTo>
                <a:lnTo>
                  <a:pt x="566" y="854"/>
                </a:lnTo>
                <a:lnTo>
                  <a:pt x="546" y="840"/>
                </a:lnTo>
                <a:lnTo>
                  <a:pt x="525" y="824"/>
                </a:lnTo>
                <a:lnTo>
                  <a:pt x="656" y="1118"/>
                </a:lnTo>
                <a:close/>
                <a:moveTo>
                  <a:pt x="217" y="2279"/>
                </a:moveTo>
                <a:lnTo>
                  <a:pt x="192" y="2290"/>
                </a:lnTo>
                <a:lnTo>
                  <a:pt x="306" y="2550"/>
                </a:lnTo>
                <a:lnTo>
                  <a:pt x="731" y="2550"/>
                </a:lnTo>
                <a:lnTo>
                  <a:pt x="731" y="2522"/>
                </a:lnTo>
                <a:lnTo>
                  <a:pt x="324" y="2522"/>
                </a:lnTo>
                <a:lnTo>
                  <a:pt x="217" y="2279"/>
                </a:lnTo>
                <a:close/>
                <a:moveTo>
                  <a:pt x="1539" y="1116"/>
                </a:moveTo>
                <a:lnTo>
                  <a:pt x="1670" y="824"/>
                </a:lnTo>
                <a:lnTo>
                  <a:pt x="1670" y="824"/>
                </a:lnTo>
                <a:lnTo>
                  <a:pt x="1645" y="842"/>
                </a:lnTo>
                <a:lnTo>
                  <a:pt x="1621" y="858"/>
                </a:lnTo>
                <a:lnTo>
                  <a:pt x="1597" y="874"/>
                </a:lnTo>
                <a:lnTo>
                  <a:pt x="1572" y="888"/>
                </a:lnTo>
                <a:lnTo>
                  <a:pt x="1547" y="902"/>
                </a:lnTo>
                <a:lnTo>
                  <a:pt x="1522" y="913"/>
                </a:lnTo>
                <a:lnTo>
                  <a:pt x="1498" y="925"/>
                </a:lnTo>
                <a:lnTo>
                  <a:pt x="1472" y="935"/>
                </a:lnTo>
                <a:lnTo>
                  <a:pt x="1447" y="944"/>
                </a:lnTo>
                <a:lnTo>
                  <a:pt x="1422" y="953"/>
                </a:lnTo>
                <a:lnTo>
                  <a:pt x="1396" y="961"/>
                </a:lnTo>
                <a:lnTo>
                  <a:pt x="1372" y="968"/>
                </a:lnTo>
                <a:lnTo>
                  <a:pt x="1322" y="980"/>
                </a:lnTo>
                <a:lnTo>
                  <a:pt x="1274" y="989"/>
                </a:lnTo>
                <a:lnTo>
                  <a:pt x="1226" y="996"/>
                </a:lnTo>
                <a:lnTo>
                  <a:pt x="1181" y="1001"/>
                </a:lnTo>
                <a:lnTo>
                  <a:pt x="1138" y="1003"/>
                </a:lnTo>
                <a:lnTo>
                  <a:pt x="1096" y="1004"/>
                </a:lnTo>
                <a:lnTo>
                  <a:pt x="1058" y="1003"/>
                </a:lnTo>
                <a:lnTo>
                  <a:pt x="1022" y="1002"/>
                </a:lnTo>
                <a:lnTo>
                  <a:pt x="990" y="998"/>
                </a:lnTo>
                <a:lnTo>
                  <a:pt x="961" y="996"/>
                </a:lnTo>
                <a:lnTo>
                  <a:pt x="1180" y="1105"/>
                </a:lnTo>
                <a:lnTo>
                  <a:pt x="1171" y="1058"/>
                </a:lnTo>
                <a:lnTo>
                  <a:pt x="1171" y="1058"/>
                </a:lnTo>
                <a:lnTo>
                  <a:pt x="1194" y="1057"/>
                </a:lnTo>
                <a:lnTo>
                  <a:pt x="1219" y="1055"/>
                </a:lnTo>
                <a:lnTo>
                  <a:pt x="1243" y="1051"/>
                </a:lnTo>
                <a:lnTo>
                  <a:pt x="1269" y="1048"/>
                </a:lnTo>
                <a:lnTo>
                  <a:pt x="1322" y="1038"/>
                </a:lnTo>
                <a:lnTo>
                  <a:pt x="1373" y="1027"/>
                </a:lnTo>
                <a:lnTo>
                  <a:pt x="1421" y="1013"/>
                </a:lnTo>
                <a:lnTo>
                  <a:pt x="1464" y="1000"/>
                </a:lnTo>
                <a:lnTo>
                  <a:pt x="1499" y="987"/>
                </a:lnTo>
                <a:lnTo>
                  <a:pt x="1513" y="980"/>
                </a:lnTo>
                <a:lnTo>
                  <a:pt x="1524" y="975"/>
                </a:lnTo>
                <a:lnTo>
                  <a:pt x="1539" y="1116"/>
                </a:lnTo>
                <a:close/>
                <a:moveTo>
                  <a:pt x="55" y="1878"/>
                </a:moveTo>
                <a:lnTo>
                  <a:pt x="55" y="1878"/>
                </a:lnTo>
                <a:lnTo>
                  <a:pt x="59" y="1884"/>
                </a:lnTo>
                <a:lnTo>
                  <a:pt x="63" y="1890"/>
                </a:lnTo>
                <a:lnTo>
                  <a:pt x="69" y="1896"/>
                </a:lnTo>
                <a:lnTo>
                  <a:pt x="75" y="1899"/>
                </a:lnTo>
                <a:lnTo>
                  <a:pt x="82" y="1902"/>
                </a:lnTo>
                <a:lnTo>
                  <a:pt x="90" y="1905"/>
                </a:lnTo>
                <a:lnTo>
                  <a:pt x="98" y="1906"/>
                </a:lnTo>
                <a:lnTo>
                  <a:pt x="106" y="1906"/>
                </a:lnTo>
                <a:lnTo>
                  <a:pt x="108" y="1905"/>
                </a:lnTo>
                <a:lnTo>
                  <a:pt x="108" y="1905"/>
                </a:lnTo>
                <a:lnTo>
                  <a:pt x="119" y="1917"/>
                </a:lnTo>
                <a:lnTo>
                  <a:pt x="132" y="1927"/>
                </a:lnTo>
                <a:lnTo>
                  <a:pt x="144" y="1937"/>
                </a:lnTo>
                <a:lnTo>
                  <a:pt x="159" y="1945"/>
                </a:lnTo>
                <a:lnTo>
                  <a:pt x="173" y="1951"/>
                </a:lnTo>
                <a:lnTo>
                  <a:pt x="189" y="1956"/>
                </a:lnTo>
                <a:lnTo>
                  <a:pt x="205" y="1959"/>
                </a:lnTo>
                <a:lnTo>
                  <a:pt x="222" y="1960"/>
                </a:lnTo>
                <a:lnTo>
                  <a:pt x="222" y="1960"/>
                </a:lnTo>
                <a:lnTo>
                  <a:pt x="237" y="1959"/>
                </a:lnTo>
                <a:lnTo>
                  <a:pt x="253" y="1956"/>
                </a:lnTo>
                <a:lnTo>
                  <a:pt x="268" y="1952"/>
                </a:lnTo>
                <a:lnTo>
                  <a:pt x="282" y="1946"/>
                </a:lnTo>
                <a:lnTo>
                  <a:pt x="296" y="1938"/>
                </a:lnTo>
                <a:lnTo>
                  <a:pt x="308" y="1930"/>
                </a:lnTo>
                <a:lnTo>
                  <a:pt x="320" y="1920"/>
                </a:lnTo>
                <a:lnTo>
                  <a:pt x="331" y="1909"/>
                </a:lnTo>
                <a:lnTo>
                  <a:pt x="341" y="1897"/>
                </a:lnTo>
                <a:lnTo>
                  <a:pt x="350" y="1883"/>
                </a:lnTo>
                <a:lnTo>
                  <a:pt x="358" y="1869"/>
                </a:lnTo>
                <a:lnTo>
                  <a:pt x="363" y="1854"/>
                </a:lnTo>
                <a:lnTo>
                  <a:pt x="369" y="1838"/>
                </a:lnTo>
                <a:lnTo>
                  <a:pt x="372" y="1823"/>
                </a:lnTo>
                <a:lnTo>
                  <a:pt x="375" y="1806"/>
                </a:lnTo>
                <a:lnTo>
                  <a:pt x="376" y="1788"/>
                </a:lnTo>
                <a:lnTo>
                  <a:pt x="376" y="1746"/>
                </a:lnTo>
                <a:lnTo>
                  <a:pt x="376" y="1746"/>
                </a:lnTo>
                <a:lnTo>
                  <a:pt x="375" y="1728"/>
                </a:lnTo>
                <a:lnTo>
                  <a:pt x="372" y="1710"/>
                </a:lnTo>
                <a:lnTo>
                  <a:pt x="368" y="1693"/>
                </a:lnTo>
                <a:lnTo>
                  <a:pt x="362" y="1676"/>
                </a:lnTo>
                <a:lnTo>
                  <a:pt x="356" y="1661"/>
                </a:lnTo>
                <a:lnTo>
                  <a:pt x="347" y="1646"/>
                </a:lnTo>
                <a:lnTo>
                  <a:pt x="336" y="1633"/>
                </a:lnTo>
                <a:lnTo>
                  <a:pt x="326" y="1620"/>
                </a:lnTo>
                <a:lnTo>
                  <a:pt x="326" y="1620"/>
                </a:lnTo>
                <a:lnTo>
                  <a:pt x="336" y="1606"/>
                </a:lnTo>
                <a:lnTo>
                  <a:pt x="336" y="1606"/>
                </a:lnTo>
                <a:lnTo>
                  <a:pt x="344" y="1591"/>
                </a:lnTo>
                <a:lnTo>
                  <a:pt x="349" y="1575"/>
                </a:lnTo>
                <a:lnTo>
                  <a:pt x="352" y="1559"/>
                </a:lnTo>
                <a:lnTo>
                  <a:pt x="354" y="1544"/>
                </a:lnTo>
                <a:lnTo>
                  <a:pt x="354" y="1544"/>
                </a:lnTo>
                <a:lnTo>
                  <a:pt x="345" y="1548"/>
                </a:lnTo>
                <a:lnTo>
                  <a:pt x="338" y="1552"/>
                </a:lnTo>
                <a:lnTo>
                  <a:pt x="329" y="1555"/>
                </a:lnTo>
                <a:lnTo>
                  <a:pt x="320" y="1557"/>
                </a:lnTo>
                <a:lnTo>
                  <a:pt x="311" y="1558"/>
                </a:lnTo>
                <a:lnTo>
                  <a:pt x="300" y="1559"/>
                </a:lnTo>
                <a:lnTo>
                  <a:pt x="291" y="1559"/>
                </a:lnTo>
                <a:lnTo>
                  <a:pt x="282" y="1559"/>
                </a:lnTo>
                <a:lnTo>
                  <a:pt x="282" y="1561"/>
                </a:lnTo>
                <a:lnTo>
                  <a:pt x="282" y="1561"/>
                </a:lnTo>
                <a:lnTo>
                  <a:pt x="268" y="1556"/>
                </a:lnTo>
                <a:lnTo>
                  <a:pt x="253" y="1553"/>
                </a:lnTo>
                <a:lnTo>
                  <a:pt x="239" y="1550"/>
                </a:lnTo>
                <a:lnTo>
                  <a:pt x="224" y="1548"/>
                </a:lnTo>
                <a:lnTo>
                  <a:pt x="210" y="1548"/>
                </a:lnTo>
                <a:lnTo>
                  <a:pt x="197" y="1548"/>
                </a:lnTo>
                <a:lnTo>
                  <a:pt x="183" y="1549"/>
                </a:lnTo>
                <a:lnTo>
                  <a:pt x="171" y="1552"/>
                </a:lnTo>
                <a:lnTo>
                  <a:pt x="158" y="1554"/>
                </a:lnTo>
                <a:lnTo>
                  <a:pt x="146" y="1557"/>
                </a:lnTo>
                <a:lnTo>
                  <a:pt x="134" y="1561"/>
                </a:lnTo>
                <a:lnTo>
                  <a:pt x="123" y="1565"/>
                </a:lnTo>
                <a:lnTo>
                  <a:pt x="113" y="1571"/>
                </a:lnTo>
                <a:lnTo>
                  <a:pt x="101" y="1576"/>
                </a:lnTo>
                <a:lnTo>
                  <a:pt x="92" y="1582"/>
                </a:lnTo>
                <a:lnTo>
                  <a:pt x="82" y="1589"/>
                </a:lnTo>
                <a:lnTo>
                  <a:pt x="65" y="1603"/>
                </a:lnTo>
                <a:lnTo>
                  <a:pt x="51" y="1619"/>
                </a:lnTo>
                <a:lnTo>
                  <a:pt x="38" y="1636"/>
                </a:lnTo>
                <a:lnTo>
                  <a:pt x="34" y="1645"/>
                </a:lnTo>
                <a:lnTo>
                  <a:pt x="29" y="1654"/>
                </a:lnTo>
                <a:lnTo>
                  <a:pt x="26" y="1664"/>
                </a:lnTo>
                <a:lnTo>
                  <a:pt x="23" y="1673"/>
                </a:lnTo>
                <a:lnTo>
                  <a:pt x="20" y="1682"/>
                </a:lnTo>
                <a:lnTo>
                  <a:pt x="18" y="1692"/>
                </a:lnTo>
                <a:lnTo>
                  <a:pt x="18" y="1701"/>
                </a:lnTo>
                <a:lnTo>
                  <a:pt x="18" y="1710"/>
                </a:lnTo>
                <a:lnTo>
                  <a:pt x="19" y="1720"/>
                </a:lnTo>
                <a:lnTo>
                  <a:pt x="20" y="1729"/>
                </a:lnTo>
                <a:lnTo>
                  <a:pt x="55" y="1878"/>
                </a:lnTo>
                <a:close/>
                <a:moveTo>
                  <a:pt x="119" y="1790"/>
                </a:moveTo>
                <a:lnTo>
                  <a:pt x="120" y="1790"/>
                </a:lnTo>
                <a:lnTo>
                  <a:pt x="120" y="1790"/>
                </a:lnTo>
                <a:lnTo>
                  <a:pt x="122" y="1784"/>
                </a:lnTo>
                <a:lnTo>
                  <a:pt x="124" y="1779"/>
                </a:lnTo>
                <a:lnTo>
                  <a:pt x="126" y="1774"/>
                </a:lnTo>
                <a:lnTo>
                  <a:pt x="129" y="1770"/>
                </a:lnTo>
                <a:lnTo>
                  <a:pt x="134" y="1766"/>
                </a:lnTo>
                <a:lnTo>
                  <a:pt x="138" y="1763"/>
                </a:lnTo>
                <a:lnTo>
                  <a:pt x="144" y="1761"/>
                </a:lnTo>
                <a:lnTo>
                  <a:pt x="150" y="1758"/>
                </a:lnTo>
                <a:lnTo>
                  <a:pt x="150" y="1758"/>
                </a:lnTo>
                <a:lnTo>
                  <a:pt x="155" y="1758"/>
                </a:lnTo>
                <a:lnTo>
                  <a:pt x="161" y="1758"/>
                </a:lnTo>
                <a:lnTo>
                  <a:pt x="167" y="1761"/>
                </a:lnTo>
                <a:lnTo>
                  <a:pt x="172" y="1762"/>
                </a:lnTo>
                <a:lnTo>
                  <a:pt x="177" y="1765"/>
                </a:lnTo>
                <a:lnTo>
                  <a:pt x="181" y="1769"/>
                </a:lnTo>
                <a:lnTo>
                  <a:pt x="185" y="1773"/>
                </a:lnTo>
                <a:lnTo>
                  <a:pt x="188" y="1779"/>
                </a:lnTo>
                <a:lnTo>
                  <a:pt x="188" y="1779"/>
                </a:lnTo>
                <a:lnTo>
                  <a:pt x="200" y="1771"/>
                </a:lnTo>
                <a:lnTo>
                  <a:pt x="214" y="1761"/>
                </a:lnTo>
                <a:lnTo>
                  <a:pt x="226" y="1749"/>
                </a:lnTo>
                <a:lnTo>
                  <a:pt x="240" y="1735"/>
                </a:lnTo>
                <a:lnTo>
                  <a:pt x="253" y="1718"/>
                </a:lnTo>
                <a:lnTo>
                  <a:pt x="266" y="1698"/>
                </a:lnTo>
                <a:lnTo>
                  <a:pt x="279" y="1675"/>
                </a:lnTo>
                <a:lnTo>
                  <a:pt x="291" y="1649"/>
                </a:lnTo>
                <a:lnTo>
                  <a:pt x="291" y="1649"/>
                </a:lnTo>
                <a:lnTo>
                  <a:pt x="306" y="1639"/>
                </a:lnTo>
                <a:lnTo>
                  <a:pt x="306" y="1639"/>
                </a:lnTo>
                <a:lnTo>
                  <a:pt x="315" y="1649"/>
                </a:lnTo>
                <a:lnTo>
                  <a:pt x="324" y="1661"/>
                </a:lnTo>
                <a:lnTo>
                  <a:pt x="331" y="1673"/>
                </a:lnTo>
                <a:lnTo>
                  <a:pt x="336" y="1687"/>
                </a:lnTo>
                <a:lnTo>
                  <a:pt x="342" y="1700"/>
                </a:lnTo>
                <a:lnTo>
                  <a:pt x="345" y="1716"/>
                </a:lnTo>
                <a:lnTo>
                  <a:pt x="348" y="1730"/>
                </a:lnTo>
                <a:lnTo>
                  <a:pt x="348" y="1746"/>
                </a:lnTo>
                <a:lnTo>
                  <a:pt x="348" y="1788"/>
                </a:lnTo>
                <a:lnTo>
                  <a:pt x="348" y="1788"/>
                </a:lnTo>
                <a:lnTo>
                  <a:pt x="348" y="1803"/>
                </a:lnTo>
                <a:lnTo>
                  <a:pt x="345" y="1817"/>
                </a:lnTo>
                <a:lnTo>
                  <a:pt x="342" y="1832"/>
                </a:lnTo>
                <a:lnTo>
                  <a:pt x="338" y="1845"/>
                </a:lnTo>
                <a:lnTo>
                  <a:pt x="332" y="1857"/>
                </a:lnTo>
                <a:lnTo>
                  <a:pt x="326" y="1870"/>
                </a:lnTo>
                <a:lnTo>
                  <a:pt x="318" y="1880"/>
                </a:lnTo>
                <a:lnTo>
                  <a:pt x="311" y="1890"/>
                </a:lnTo>
                <a:lnTo>
                  <a:pt x="302" y="1900"/>
                </a:lnTo>
                <a:lnTo>
                  <a:pt x="291" y="1908"/>
                </a:lnTo>
                <a:lnTo>
                  <a:pt x="281" y="1915"/>
                </a:lnTo>
                <a:lnTo>
                  <a:pt x="270" y="1921"/>
                </a:lnTo>
                <a:lnTo>
                  <a:pt x="259" y="1926"/>
                </a:lnTo>
                <a:lnTo>
                  <a:pt x="246" y="1929"/>
                </a:lnTo>
                <a:lnTo>
                  <a:pt x="234" y="1932"/>
                </a:lnTo>
                <a:lnTo>
                  <a:pt x="222" y="1933"/>
                </a:lnTo>
                <a:lnTo>
                  <a:pt x="222" y="1933"/>
                </a:lnTo>
                <a:lnTo>
                  <a:pt x="206" y="1932"/>
                </a:lnTo>
                <a:lnTo>
                  <a:pt x="191" y="1928"/>
                </a:lnTo>
                <a:lnTo>
                  <a:pt x="178" y="1924"/>
                </a:lnTo>
                <a:lnTo>
                  <a:pt x="164" y="1917"/>
                </a:lnTo>
                <a:lnTo>
                  <a:pt x="152" y="1908"/>
                </a:lnTo>
                <a:lnTo>
                  <a:pt x="140" y="1898"/>
                </a:lnTo>
                <a:lnTo>
                  <a:pt x="129" y="1887"/>
                </a:lnTo>
                <a:lnTo>
                  <a:pt x="120" y="1874"/>
                </a:lnTo>
                <a:lnTo>
                  <a:pt x="120" y="1874"/>
                </a:lnTo>
                <a:lnTo>
                  <a:pt x="117" y="1856"/>
                </a:lnTo>
                <a:lnTo>
                  <a:pt x="116" y="1837"/>
                </a:lnTo>
                <a:lnTo>
                  <a:pt x="117" y="1815"/>
                </a:lnTo>
                <a:lnTo>
                  <a:pt x="119" y="1790"/>
                </a:lnTo>
                <a:lnTo>
                  <a:pt x="119" y="1790"/>
                </a:lnTo>
                <a:close/>
                <a:moveTo>
                  <a:pt x="1464" y="1920"/>
                </a:moveTo>
                <a:lnTo>
                  <a:pt x="1464" y="1920"/>
                </a:lnTo>
                <a:lnTo>
                  <a:pt x="1460" y="1902"/>
                </a:lnTo>
                <a:lnTo>
                  <a:pt x="1456" y="1886"/>
                </a:lnTo>
                <a:lnTo>
                  <a:pt x="1451" y="1870"/>
                </a:lnTo>
                <a:lnTo>
                  <a:pt x="1446" y="1856"/>
                </a:lnTo>
                <a:lnTo>
                  <a:pt x="1439" y="1844"/>
                </a:lnTo>
                <a:lnTo>
                  <a:pt x="1432" y="1833"/>
                </a:lnTo>
                <a:lnTo>
                  <a:pt x="1424" y="1823"/>
                </a:lnTo>
                <a:lnTo>
                  <a:pt x="1415" y="1814"/>
                </a:lnTo>
                <a:lnTo>
                  <a:pt x="1406" y="1806"/>
                </a:lnTo>
                <a:lnTo>
                  <a:pt x="1396" y="1799"/>
                </a:lnTo>
                <a:lnTo>
                  <a:pt x="1386" y="1793"/>
                </a:lnTo>
                <a:lnTo>
                  <a:pt x="1375" y="1788"/>
                </a:lnTo>
                <a:lnTo>
                  <a:pt x="1363" y="1783"/>
                </a:lnTo>
                <a:lnTo>
                  <a:pt x="1350" y="1780"/>
                </a:lnTo>
                <a:lnTo>
                  <a:pt x="1337" y="1776"/>
                </a:lnTo>
                <a:lnTo>
                  <a:pt x="1323" y="1774"/>
                </a:lnTo>
                <a:lnTo>
                  <a:pt x="1294" y="1770"/>
                </a:lnTo>
                <a:lnTo>
                  <a:pt x="1294" y="1770"/>
                </a:lnTo>
                <a:lnTo>
                  <a:pt x="1295" y="1843"/>
                </a:lnTo>
                <a:lnTo>
                  <a:pt x="1296" y="1853"/>
                </a:lnTo>
                <a:lnTo>
                  <a:pt x="1286" y="1856"/>
                </a:lnTo>
                <a:lnTo>
                  <a:pt x="1262" y="1863"/>
                </a:lnTo>
                <a:lnTo>
                  <a:pt x="1296" y="1893"/>
                </a:lnTo>
                <a:lnTo>
                  <a:pt x="1118" y="2095"/>
                </a:lnTo>
                <a:lnTo>
                  <a:pt x="947" y="1893"/>
                </a:lnTo>
                <a:lnTo>
                  <a:pt x="981" y="1863"/>
                </a:lnTo>
                <a:lnTo>
                  <a:pt x="949" y="1853"/>
                </a:lnTo>
                <a:lnTo>
                  <a:pt x="949" y="1843"/>
                </a:lnTo>
                <a:lnTo>
                  <a:pt x="949" y="1843"/>
                </a:lnTo>
                <a:lnTo>
                  <a:pt x="950" y="1769"/>
                </a:lnTo>
                <a:lnTo>
                  <a:pt x="911" y="1776"/>
                </a:lnTo>
                <a:lnTo>
                  <a:pt x="911" y="1776"/>
                </a:lnTo>
                <a:lnTo>
                  <a:pt x="899" y="1779"/>
                </a:lnTo>
                <a:lnTo>
                  <a:pt x="887" y="1783"/>
                </a:lnTo>
                <a:lnTo>
                  <a:pt x="874" y="1787"/>
                </a:lnTo>
                <a:lnTo>
                  <a:pt x="863" y="1791"/>
                </a:lnTo>
                <a:lnTo>
                  <a:pt x="853" y="1797"/>
                </a:lnTo>
                <a:lnTo>
                  <a:pt x="843" y="1803"/>
                </a:lnTo>
                <a:lnTo>
                  <a:pt x="834" y="1810"/>
                </a:lnTo>
                <a:lnTo>
                  <a:pt x="825" y="1818"/>
                </a:lnTo>
                <a:lnTo>
                  <a:pt x="817" y="1827"/>
                </a:lnTo>
                <a:lnTo>
                  <a:pt x="810" y="1837"/>
                </a:lnTo>
                <a:lnTo>
                  <a:pt x="803" y="1847"/>
                </a:lnTo>
                <a:lnTo>
                  <a:pt x="797" y="1860"/>
                </a:lnTo>
                <a:lnTo>
                  <a:pt x="791" y="1873"/>
                </a:lnTo>
                <a:lnTo>
                  <a:pt x="787" y="1888"/>
                </a:lnTo>
                <a:lnTo>
                  <a:pt x="782" y="1904"/>
                </a:lnTo>
                <a:lnTo>
                  <a:pt x="779" y="1920"/>
                </a:lnTo>
                <a:lnTo>
                  <a:pt x="738" y="2195"/>
                </a:lnTo>
                <a:lnTo>
                  <a:pt x="738" y="2195"/>
                </a:lnTo>
                <a:lnTo>
                  <a:pt x="787" y="2180"/>
                </a:lnTo>
                <a:lnTo>
                  <a:pt x="836" y="2168"/>
                </a:lnTo>
                <a:lnTo>
                  <a:pt x="887" y="2156"/>
                </a:lnTo>
                <a:lnTo>
                  <a:pt x="938" y="2147"/>
                </a:lnTo>
                <a:lnTo>
                  <a:pt x="991" y="2140"/>
                </a:lnTo>
                <a:lnTo>
                  <a:pt x="1045" y="2135"/>
                </a:lnTo>
                <a:lnTo>
                  <a:pt x="1099" y="2132"/>
                </a:lnTo>
                <a:lnTo>
                  <a:pt x="1154" y="2131"/>
                </a:lnTo>
                <a:lnTo>
                  <a:pt x="1154" y="2131"/>
                </a:lnTo>
                <a:lnTo>
                  <a:pt x="1199" y="2131"/>
                </a:lnTo>
                <a:lnTo>
                  <a:pt x="1244" y="2133"/>
                </a:lnTo>
                <a:lnTo>
                  <a:pt x="1289" y="2137"/>
                </a:lnTo>
                <a:lnTo>
                  <a:pt x="1333" y="2142"/>
                </a:lnTo>
                <a:lnTo>
                  <a:pt x="1376" y="2149"/>
                </a:lnTo>
                <a:lnTo>
                  <a:pt x="1419" y="2155"/>
                </a:lnTo>
                <a:lnTo>
                  <a:pt x="1460" y="2164"/>
                </a:lnTo>
                <a:lnTo>
                  <a:pt x="1502" y="2174"/>
                </a:lnTo>
                <a:lnTo>
                  <a:pt x="1464" y="1920"/>
                </a:lnTo>
                <a:close/>
                <a:moveTo>
                  <a:pt x="1296" y="1503"/>
                </a:moveTo>
                <a:lnTo>
                  <a:pt x="1296" y="1503"/>
                </a:lnTo>
                <a:lnTo>
                  <a:pt x="1293" y="1491"/>
                </a:lnTo>
                <a:lnTo>
                  <a:pt x="1289" y="1479"/>
                </a:lnTo>
                <a:lnTo>
                  <a:pt x="1286" y="1466"/>
                </a:lnTo>
                <a:lnTo>
                  <a:pt x="1280" y="1454"/>
                </a:lnTo>
                <a:lnTo>
                  <a:pt x="1275" y="1443"/>
                </a:lnTo>
                <a:lnTo>
                  <a:pt x="1268" y="1430"/>
                </a:lnTo>
                <a:lnTo>
                  <a:pt x="1259" y="1419"/>
                </a:lnTo>
                <a:lnTo>
                  <a:pt x="1250" y="1409"/>
                </a:lnTo>
                <a:lnTo>
                  <a:pt x="1239" y="1400"/>
                </a:lnTo>
                <a:lnTo>
                  <a:pt x="1226" y="1391"/>
                </a:lnTo>
                <a:lnTo>
                  <a:pt x="1213" y="1383"/>
                </a:lnTo>
                <a:lnTo>
                  <a:pt x="1197" y="1376"/>
                </a:lnTo>
                <a:lnTo>
                  <a:pt x="1180" y="1371"/>
                </a:lnTo>
                <a:lnTo>
                  <a:pt x="1161" y="1367"/>
                </a:lnTo>
                <a:lnTo>
                  <a:pt x="1141" y="1365"/>
                </a:lnTo>
                <a:lnTo>
                  <a:pt x="1118" y="1364"/>
                </a:lnTo>
                <a:lnTo>
                  <a:pt x="1118" y="1364"/>
                </a:lnTo>
                <a:lnTo>
                  <a:pt x="1096" y="1365"/>
                </a:lnTo>
                <a:lnTo>
                  <a:pt x="1076" y="1368"/>
                </a:lnTo>
                <a:lnTo>
                  <a:pt x="1058" y="1373"/>
                </a:lnTo>
                <a:lnTo>
                  <a:pt x="1042" y="1380"/>
                </a:lnTo>
                <a:lnTo>
                  <a:pt x="1027" y="1387"/>
                </a:lnTo>
                <a:lnTo>
                  <a:pt x="1015" y="1396"/>
                </a:lnTo>
                <a:lnTo>
                  <a:pt x="1005" y="1405"/>
                </a:lnTo>
                <a:lnTo>
                  <a:pt x="995" y="1417"/>
                </a:lnTo>
                <a:lnTo>
                  <a:pt x="987" y="1428"/>
                </a:lnTo>
                <a:lnTo>
                  <a:pt x="981" y="1439"/>
                </a:lnTo>
                <a:lnTo>
                  <a:pt x="976" y="1450"/>
                </a:lnTo>
                <a:lnTo>
                  <a:pt x="971" y="1462"/>
                </a:lnTo>
                <a:lnTo>
                  <a:pt x="964" y="1483"/>
                </a:lnTo>
                <a:lnTo>
                  <a:pt x="961" y="1502"/>
                </a:lnTo>
                <a:lnTo>
                  <a:pt x="961" y="1502"/>
                </a:lnTo>
                <a:lnTo>
                  <a:pt x="955" y="1547"/>
                </a:lnTo>
                <a:lnTo>
                  <a:pt x="950" y="1606"/>
                </a:lnTo>
                <a:lnTo>
                  <a:pt x="945" y="1658"/>
                </a:lnTo>
                <a:lnTo>
                  <a:pt x="945" y="1679"/>
                </a:lnTo>
                <a:lnTo>
                  <a:pt x="945" y="1690"/>
                </a:lnTo>
                <a:lnTo>
                  <a:pt x="945" y="1690"/>
                </a:lnTo>
                <a:lnTo>
                  <a:pt x="947" y="1694"/>
                </a:lnTo>
                <a:lnTo>
                  <a:pt x="951" y="1700"/>
                </a:lnTo>
                <a:lnTo>
                  <a:pt x="955" y="1706"/>
                </a:lnTo>
                <a:lnTo>
                  <a:pt x="961" y="1710"/>
                </a:lnTo>
                <a:lnTo>
                  <a:pt x="970" y="1713"/>
                </a:lnTo>
                <a:lnTo>
                  <a:pt x="981" y="1717"/>
                </a:lnTo>
                <a:lnTo>
                  <a:pt x="996" y="1719"/>
                </a:lnTo>
                <a:lnTo>
                  <a:pt x="1013" y="1720"/>
                </a:lnTo>
                <a:lnTo>
                  <a:pt x="1013" y="1720"/>
                </a:lnTo>
                <a:lnTo>
                  <a:pt x="1027" y="1720"/>
                </a:lnTo>
                <a:lnTo>
                  <a:pt x="1039" y="1720"/>
                </a:lnTo>
                <a:lnTo>
                  <a:pt x="1057" y="1718"/>
                </a:lnTo>
                <a:lnTo>
                  <a:pt x="1057" y="1718"/>
                </a:lnTo>
                <a:lnTo>
                  <a:pt x="1071" y="1726"/>
                </a:lnTo>
                <a:lnTo>
                  <a:pt x="1088" y="1733"/>
                </a:lnTo>
                <a:lnTo>
                  <a:pt x="1105" y="1737"/>
                </a:lnTo>
                <a:lnTo>
                  <a:pt x="1114" y="1738"/>
                </a:lnTo>
                <a:lnTo>
                  <a:pt x="1123" y="1738"/>
                </a:lnTo>
                <a:lnTo>
                  <a:pt x="1123" y="1738"/>
                </a:lnTo>
                <a:lnTo>
                  <a:pt x="1133" y="1738"/>
                </a:lnTo>
                <a:lnTo>
                  <a:pt x="1142" y="1737"/>
                </a:lnTo>
                <a:lnTo>
                  <a:pt x="1151" y="1735"/>
                </a:lnTo>
                <a:lnTo>
                  <a:pt x="1160" y="1733"/>
                </a:lnTo>
                <a:lnTo>
                  <a:pt x="1177" y="1726"/>
                </a:lnTo>
                <a:lnTo>
                  <a:pt x="1192" y="1717"/>
                </a:lnTo>
                <a:lnTo>
                  <a:pt x="1192" y="1717"/>
                </a:lnTo>
                <a:lnTo>
                  <a:pt x="1221" y="1718"/>
                </a:lnTo>
                <a:lnTo>
                  <a:pt x="1252" y="1719"/>
                </a:lnTo>
                <a:lnTo>
                  <a:pt x="1267" y="1718"/>
                </a:lnTo>
                <a:lnTo>
                  <a:pt x="1279" y="1717"/>
                </a:lnTo>
                <a:lnTo>
                  <a:pt x="1289" y="1716"/>
                </a:lnTo>
                <a:lnTo>
                  <a:pt x="1296" y="1712"/>
                </a:lnTo>
                <a:lnTo>
                  <a:pt x="1296" y="1712"/>
                </a:lnTo>
                <a:lnTo>
                  <a:pt x="1300" y="1709"/>
                </a:lnTo>
                <a:lnTo>
                  <a:pt x="1302" y="1702"/>
                </a:lnTo>
                <a:lnTo>
                  <a:pt x="1303" y="1694"/>
                </a:lnTo>
                <a:lnTo>
                  <a:pt x="1304" y="1684"/>
                </a:lnTo>
                <a:lnTo>
                  <a:pt x="1306" y="1658"/>
                </a:lnTo>
                <a:lnTo>
                  <a:pt x="1306" y="1628"/>
                </a:lnTo>
                <a:lnTo>
                  <a:pt x="1305" y="1595"/>
                </a:lnTo>
                <a:lnTo>
                  <a:pt x="1303" y="1562"/>
                </a:lnTo>
                <a:lnTo>
                  <a:pt x="1300" y="1530"/>
                </a:lnTo>
                <a:lnTo>
                  <a:pt x="1296" y="1503"/>
                </a:lnTo>
                <a:lnTo>
                  <a:pt x="1296" y="1503"/>
                </a:lnTo>
                <a:close/>
                <a:moveTo>
                  <a:pt x="1230" y="1592"/>
                </a:moveTo>
                <a:lnTo>
                  <a:pt x="1230" y="1592"/>
                </a:lnTo>
                <a:lnTo>
                  <a:pt x="1230" y="1603"/>
                </a:lnTo>
                <a:lnTo>
                  <a:pt x="1228" y="1616"/>
                </a:lnTo>
                <a:lnTo>
                  <a:pt x="1225" y="1627"/>
                </a:lnTo>
                <a:lnTo>
                  <a:pt x="1222" y="1638"/>
                </a:lnTo>
                <a:lnTo>
                  <a:pt x="1217" y="1648"/>
                </a:lnTo>
                <a:lnTo>
                  <a:pt x="1212" y="1658"/>
                </a:lnTo>
                <a:lnTo>
                  <a:pt x="1205" y="1667"/>
                </a:lnTo>
                <a:lnTo>
                  <a:pt x="1198" y="1676"/>
                </a:lnTo>
                <a:lnTo>
                  <a:pt x="1190" y="1683"/>
                </a:lnTo>
                <a:lnTo>
                  <a:pt x="1183" y="1690"/>
                </a:lnTo>
                <a:lnTo>
                  <a:pt x="1174" y="1697"/>
                </a:lnTo>
                <a:lnTo>
                  <a:pt x="1165" y="1701"/>
                </a:lnTo>
                <a:lnTo>
                  <a:pt x="1154" y="1706"/>
                </a:lnTo>
                <a:lnTo>
                  <a:pt x="1144" y="1708"/>
                </a:lnTo>
                <a:lnTo>
                  <a:pt x="1134" y="1710"/>
                </a:lnTo>
                <a:lnTo>
                  <a:pt x="1123" y="1710"/>
                </a:lnTo>
                <a:lnTo>
                  <a:pt x="1123" y="1710"/>
                </a:lnTo>
                <a:lnTo>
                  <a:pt x="1113" y="1710"/>
                </a:lnTo>
                <a:lnTo>
                  <a:pt x="1103" y="1708"/>
                </a:lnTo>
                <a:lnTo>
                  <a:pt x="1093" y="1706"/>
                </a:lnTo>
                <a:lnTo>
                  <a:pt x="1082" y="1701"/>
                </a:lnTo>
                <a:lnTo>
                  <a:pt x="1073" y="1697"/>
                </a:lnTo>
                <a:lnTo>
                  <a:pt x="1064" y="1690"/>
                </a:lnTo>
                <a:lnTo>
                  <a:pt x="1057" y="1683"/>
                </a:lnTo>
                <a:lnTo>
                  <a:pt x="1049" y="1676"/>
                </a:lnTo>
                <a:lnTo>
                  <a:pt x="1042" y="1667"/>
                </a:lnTo>
                <a:lnTo>
                  <a:pt x="1035" y="1658"/>
                </a:lnTo>
                <a:lnTo>
                  <a:pt x="1030" y="1648"/>
                </a:lnTo>
                <a:lnTo>
                  <a:pt x="1025" y="1638"/>
                </a:lnTo>
                <a:lnTo>
                  <a:pt x="1022" y="1627"/>
                </a:lnTo>
                <a:lnTo>
                  <a:pt x="1019" y="1616"/>
                </a:lnTo>
                <a:lnTo>
                  <a:pt x="1017" y="1603"/>
                </a:lnTo>
                <a:lnTo>
                  <a:pt x="1017" y="1592"/>
                </a:lnTo>
                <a:lnTo>
                  <a:pt x="1017" y="1559"/>
                </a:lnTo>
                <a:lnTo>
                  <a:pt x="1017" y="1559"/>
                </a:lnTo>
                <a:lnTo>
                  <a:pt x="1018" y="1544"/>
                </a:lnTo>
                <a:lnTo>
                  <a:pt x="1021" y="1528"/>
                </a:lnTo>
                <a:lnTo>
                  <a:pt x="1021" y="1528"/>
                </a:lnTo>
                <a:lnTo>
                  <a:pt x="1025" y="1532"/>
                </a:lnTo>
                <a:lnTo>
                  <a:pt x="1031" y="1537"/>
                </a:lnTo>
                <a:lnTo>
                  <a:pt x="1036" y="1541"/>
                </a:lnTo>
                <a:lnTo>
                  <a:pt x="1044" y="1545"/>
                </a:lnTo>
                <a:lnTo>
                  <a:pt x="1053" y="1547"/>
                </a:lnTo>
                <a:lnTo>
                  <a:pt x="1064" y="1549"/>
                </a:lnTo>
                <a:lnTo>
                  <a:pt x="1078" y="1549"/>
                </a:lnTo>
                <a:lnTo>
                  <a:pt x="1093" y="1548"/>
                </a:lnTo>
                <a:lnTo>
                  <a:pt x="1093" y="1548"/>
                </a:lnTo>
                <a:lnTo>
                  <a:pt x="1109" y="1545"/>
                </a:lnTo>
                <a:lnTo>
                  <a:pt x="1123" y="1541"/>
                </a:lnTo>
                <a:lnTo>
                  <a:pt x="1148" y="1531"/>
                </a:lnTo>
                <a:lnTo>
                  <a:pt x="1160" y="1527"/>
                </a:lnTo>
                <a:lnTo>
                  <a:pt x="1177" y="1523"/>
                </a:lnTo>
                <a:lnTo>
                  <a:pt x="1197" y="1521"/>
                </a:lnTo>
                <a:lnTo>
                  <a:pt x="1224" y="1520"/>
                </a:lnTo>
                <a:lnTo>
                  <a:pt x="1224" y="1520"/>
                </a:lnTo>
                <a:lnTo>
                  <a:pt x="1226" y="1530"/>
                </a:lnTo>
                <a:lnTo>
                  <a:pt x="1229" y="1539"/>
                </a:lnTo>
                <a:lnTo>
                  <a:pt x="1230" y="1549"/>
                </a:lnTo>
                <a:lnTo>
                  <a:pt x="1230" y="1559"/>
                </a:lnTo>
                <a:lnTo>
                  <a:pt x="1230" y="1592"/>
                </a:lnTo>
                <a:close/>
                <a:moveTo>
                  <a:pt x="1267" y="1765"/>
                </a:moveTo>
                <a:lnTo>
                  <a:pt x="1220" y="1757"/>
                </a:lnTo>
                <a:lnTo>
                  <a:pt x="1118" y="1971"/>
                </a:lnTo>
                <a:lnTo>
                  <a:pt x="1016" y="1755"/>
                </a:lnTo>
                <a:lnTo>
                  <a:pt x="977" y="1763"/>
                </a:lnTo>
                <a:lnTo>
                  <a:pt x="977" y="1763"/>
                </a:lnTo>
                <a:lnTo>
                  <a:pt x="977" y="1794"/>
                </a:lnTo>
                <a:lnTo>
                  <a:pt x="977" y="1794"/>
                </a:lnTo>
                <a:lnTo>
                  <a:pt x="976" y="1833"/>
                </a:lnTo>
                <a:lnTo>
                  <a:pt x="1035" y="1852"/>
                </a:lnTo>
                <a:lnTo>
                  <a:pt x="986" y="1896"/>
                </a:lnTo>
                <a:lnTo>
                  <a:pt x="1118" y="2053"/>
                </a:lnTo>
                <a:lnTo>
                  <a:pt x="1258" y="1896"/>
                </a:lnTo>
                <a:lnTo>
                  <a:pt x="1208" y="1852"/>
                </a:lnTo>
                <a:lnTo>
                  <a:pt x="1268" y="1833"/>
                </a:lnTo>
                <a:lnTo>
                  <a:pt x="1268" y="1833"/>
                </a:lnTo>
                <a:lnTo>
                  <a:pt x="1267" y="1765"/>
                </a:lnTo>
                <a:lnTo>
                  <a:pt x="1267" y="1765"/>
                </a:lnTo>
                <a:close/>
              </a:path>
            </a:pathLst>
          </a:custGeom>
          <a:solidFill>
            <a:schemeClr val="tx2"/>
          </a:solidFill>
          <a:ln>
            <a:noFill/>
          </a:ln>
        </p:spPr>
        <p:txBody>
          <a:bodyPr vert="horz" wrap="square" lIns="84406" tIns="42203" rIns="84406" bIns="42203" numCol="1" anchor="t" anchorCtr="0" compatLnSpc="1">
            <a:prstTxWarp prst="textNoShape">
              <a:avLst/>
            </a:prstTxWarp>
          </a:bodyPr>
          <a:lstStyle/>
          <a:p>
            <a:pPr algn="ctr" fontAlgn="base">
              <a:spcBef>
                <a:spcPct val="0"/>
              </a:spcBef>
              <a:spcAft>
                <a:spcPct val="0"/>
              </a:spcAft>
              <a:defRPr/>
            </a:pPr>
            <a:endParaRPr lang="de-DE" sz="1939" kern="0">
              <a:solidFill>
                <a:prstClr val="black"/>
              </a:solidFill>
              <a:latin typeface="Futura"/>
            </a:endParaRPr>
          </a:p>
        </p:txBody>
      </p:sp>
    </p:spTree>
    <p:extLst>
      <p:ext uri="{BB962C8B-B14F-4D97-AF65-F5344CB8AC3E}">
        <p14:creationId xmlns:p14="http://schemas.microsoft.com/office/powerpoint/2010/main" val="2097447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dirty="0">
                <a:solidFill>
                  <a:srgbClr val="792989"/>
                </a:solidFill>
              </a:rPr>
              <a:t>Change agent network overview</a:t>
            </a:r>
          </a:p>
        </p:txBody>
      </p:sp>
    </p:spTree>
    <p:extLst>
      <p:ext uri="{BB962C8B-B14F-4D97-AF65-F5344CB8AC3E}">
        <p14:creationId xmlns:p14="http://schemas.microsoft.com/office/powerpoint/2010/main" val="622569968"/>
      </p:ext>
    </p:extLst>
  </p:cSld>
  <p:clrMapOvr>
    <a:masterClrMapping/>
  </p:clrMapOvr>
</p:sld>
</file>

<file path=ppt/theme/theme1.xml><?xml version="1.0" encoding="utf-8"?>
<a:theme xmlns:a="http://schemas.openxmlformats.org/drawingml/2006/main" name="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_PowerPoint Template_082020.potx" id="{CD3743BA-52D7-4947-9E77-93CA9FE9396C}" vid="{B7DD7E2C-EB1B-404B-A146-E92F1423A350}"/>
    </a:ext>
  </a:extLst>
</a:theme>
</file>

<file path=ppt/theme/theme2.xml><?xml version="1.0" encoding="utf-8"?>
<a:theme xmlns:a="http://schemas.openxmlformats.org/drawingml/2006/main" name="1_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 Powerpoint" id="{091E1652-E8A2-4202-81FA-35EB14694B49}" vid="{57385CFA-4E22-4B3A-8C88-E5BCCA1EDE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27C63B8B621C4FB9AA3ECE5945D69E" ma:contentTypeVersion="7" ma:contentTypeDescription="Create a new document." ma:contentTypeScope="" ma:versionID="9b0beaa72d0ab373f9c18566505e4e51">
  <xsd:schema xmlns:xsd="http://www.w3.org/2001/XMLSchema" xmlns:xs="http://www.w3.org/2001/XMLSchema" xmlns:p="http://schemas.microsoft.com/office/2006/metadata/properties" xmlns:ns2="fef49bb5-67f9-426d-a9fc-e8d1337ac23e" targetNamespace="http://schemas.microsoft.com/office/2006/metadata/properties" ma:root="true" ma:fieldsID="69e37cfa48b778a9281566772bc2d974" ns2:_="">
    <xsd:import namespace="fef49bb5-67f9-426d-a9fc-e8d1337ac23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f49bb5-67f9-426d-a9fc-e8d1337ac2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8BD63F-B76E-44EC-938D-F3231B60E85D}">
  <ds:schemaRefs>
    <ds:schemaRef ds:uri="http://schemas.microsoft.com/sharepoint/v3/contenttype/forms"/>
  </ds:schemaRefs>
</ds:datastoreItem>
</file>

<file path=customXml/itemProps2.xml><?xml version="1.0" encoding="utf-8"?>
<ds:datastoreItem xmlns:ds="http://schemas.openxmlformats.org/officeDocument/2006/customXml" ds:itemID="{170EFD7F-D492-42DA-AE9F-2B83B8C5EE7F}">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fef49bb5-67f9-426d-a9fc-e8d1337ac23e"/>
    <ds:schemaRef ds:uri="http://www.w3.org/XML/1998/namespace"/>
    <ds:schemaRef ds:uri="http://purl.org/dc/dcmitype/"/>
  </ds:schemaRefs>
</ds:datastoreItem>
</file>

<file path=customXml/itemProps3.xml><?xml version="1.0" encoding="utf-8"?>
<ds:datastoreItem xmlns:ds="http://schemas.openxmlformats.org/officeDocument/2006/customXml" ds:itemID="{915C5C63-BA0D-40E5-BB51-ECB709DD3E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f49bb5-67f9-426d-a9fc-e8d1337ac2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TIU_PowerPoint Template_082020</Template>
  <TotalTime>304</TotalTime>
  <Words>1717</Words>
  <Application>Microsoft Office PowerPoint</Application>
  <PresentationFormat>Widescreen</PresentationFormat>
  <Paragraphs>190</Paragraphs>
  <Slides>13</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Futura</vt:lpstr>
      <vt:lpstr>Verdana</vt:lpstr>
      <vt:lpstr>Wingdings</vt:lpstr>
      <vt:lpstr>PowerPoint-Template-27186</vt:lpstr>
      <vt:lpstr>1_PowerPoint-Template-27186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Change agent network overview</vt:lpstr>
      <vt:lpstr>PowerPoint Presentation</vt:lpstr>
      <vt:lpstr>PowerPoint Presentation</vt:lpstr>
      <vt:lpstr>PowerPoint Presentation</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Anneke Clarke</dc:creator>
  <cp:lastModifiedBy>Janine Navarro</cp:lastModifiedBy>
  <cp:revision>6</cp:revision>
  <dcterms:created xsi:type="dcterms:W3CDTF">2020-08-13T22:50:54Z</dcterms:created>
  <dcterms:modified xsi:type="dcterms:W3CDTF">2022-09-23T18:56:53Z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0x0101003227C63B8B621C4FB9AA3ECE5945D69E</vt:lpwstr>
  </property>
</Properties>
</file>